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8"/>
  </p:notesMasterIdLst>
  <p:sldIdLst>
    <p:sldId id="256" r:id="rId2"/>
    <p:sldId id="260" r:id="rId3"/>
    <p:sldId id="288" r:id="rId4"/>
    <p:sldId id="257" r:id="rId5"/>
    <p:sldId id="277" r:id="rId6"/>
    <p:sldId id="259" r:id="rId7"/>
    <p:sldId id="262" r:id="rId8"/>
    <p:sldId id="261" r:id="rId9"/>
    <p:sldId id="282" r:id="rId10"/>
    <p:sldId id="263" r:id="rId11"/>
    <p:sldId id="285" r:id="rId12"/>
    <p:sldId id="278" r:id="rId13"/>
    <p:sldId id="281" r:id="rId14"/>
    <p:sldId id="291" r:id="rId15"/>
    <p:sldId id="292" r:id="rId16"/>
    <p:sldId id="293" r:id="rId1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mbria Math" panose="02040503050406030204" pitchFamily="18" charset="0"/>
      <p:regular r:id="rId23"/>
    </p:embeddedFont>
    <p:embeddedFont>
      <p:font typeface="Fira Sans" panose="020B0604020202020204" charset="0"/>
      <p:regular r:id="rId24"/>
      <p:bold r:id="rId25"/>
      <p:italic r:id="rId26"/>
      <p:boldItalic r:id="rId27"/>
    </p:embeddedFont>
    <p:embeddedFont>
      <p:font typeface="Fira Sans Light" panose="020B0604020202020204" charset="0"/>
      <p:regular r:id="rId28"/>
      <p:bold r:id="rId29"/>
      <p:italic r:id="rId30"/>
      <p:boldItalic r:id="rId31"/>
    </p:embeddedFont>
    <p:embeddedFont>
      <p:font typeface="Fira Sans Medium" panose="020B0604020202020204" charset="0"/>
      <p:regular r:id="rId32"/>
      <p:bold r:id="rId33"/>
      <p:italic r:id="rId34"/>
      <p:boldItalic r:id="rId35"/>
    </p:embeddedFont>
    <p:embeddedFont>
      <p:font typeface="Fira Sans SemiBold" panose="020B0604020202020204" charset="0"/>
      <p:regular r:id="rId36"/>
      <p:bold r:id="rId37"/>
      <p:italic r:id="rId38"/>
      <p:boldItalic r:id="rId39"/>
    </p:embeddedFont>
    <p:embeddedFont>
      <p:font typeface="Roboto Condensed" panose="02000000000000000000" pitchFamily="2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800860D-6354-4378-A09D-8DFCC888E2C9}">
  <a:tblStyle styleId="{9800860D-6354-4378-A09D-8DFCC888E2C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F3F8801-1707-46FC-A2A7-8ED0A2465BA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660"/>
  </p:normalViewPr>
  <p:slideViewPr>
    <p:cSldViewPr snapToGrid="0">
      <p:cViewPr>
        <p:scale>
          <a:sx n="75" d="100"/>
          <a:sy n="75" d="100"/>
        </p:scale>
        <p:origin x="1236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font" Target="fonts/font24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font" Target="fonts/font2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font" Target="fonts/font25.fntdata"/></Relationships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b2f7c811e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b2f7c811e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cf4c74116a_3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cf4c74116a_3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b2f7c811e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b2f7c811e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35694cd56_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35694cd56_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77ac4a4f4f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77ac4a4f4f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0" name="Google Shape;1390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b2f7c811e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b2f7c811e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b2f7c811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b2f7c811e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1"/>
            </a:gs>
            <a:gs pos="100000">
              <a:schemeClr val="dk1"/>
            </a:gs>
          </a:gsLst>
          <a:lin ang="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745725" y="0"/>
            <a:ext cx="4406366" cy="5143500"/>
          </a:xfrm>
          <a:custGeom>
            <a:avLst/>
            <a:gdLst/>
            <a:ahLst/>
            <a:cxnLst/>
            <a:rect l="l" t="t" r="r" b="b"/>
            <a:pathLst>
              <a:path w="6228079" h="6858000" extrusionOk="0">
                <a:moveTo>
                  <a:pt x="0" y="0"/>
                </a:moveTo>
                <a:cubicBezTo>
                  <a:pt x="1192022" y="1180275"/>
                  <a:pt x="1930400" y="2817749"/>
                  <a:pt x="1930400" y="4627690"/>
                </a:cubicBezTo>
                <a:cubicBezTo>
                  <a:pt x="1931225" y="5388331"/>
                  <a:pt x="1798574" y="6143219"/>
                  <a:pt x="1538478" y="6858000"/>
                </a:cubicBezTo>
                <a:lnTo>
                  <a:pt x="6228080" y="6858000"/>
                </a:lnTo>
                <a:lnTo>
                  <a:pt x="622808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4907910" y="0"/>
            <a:ext cx="4243868" cy="5143500"/>
          </a:xfrm>
          <a:custGeom>
            <a:avLst/>
            <a:gdLst/>
            <a:ahLst/>
            <a:cxnLst/>
            <a:rect l="l" t="t" r="r" b="b"/>
            <a:pathLst>
              <a:path w="5998400" h="6858000" extrusionOk="0">
                <a:moveTo>
                  <a:pt x="2752407" y="0"/>
                </a:moveTo>
                <a:cubicBezTo>
                  <a:pt x="2856294" y="466997"/>
                  <a:pt x="2908554" y="943991"/>
                  <a:pt x="2908300" y="1422400"/>
                </a:cubicBezTo>
                <a:cubicBezTo>
                  <a:pt x="2908300" y="3686239"/>
                  <a:pt x="1753171" y="5680139"/>
                  <a:pt x="0" y="6847206"/>
                </a:cubicBezTo>
                <a:lnTo>
                  <a:pt x="0" y="6858000"/>
                </a:lnTo>
                <a:lnTo>
                  <a:pt x="5998401" y="6858000"/>
                </a:lnTo>
                <a:lnTo>
                  <a:pt x="5998401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6451122" y="0"/>
            <a:ext cx="2697686" cy="3605879"/>
          </a:xfrm>
          <a:custGeom>
            <a:avLst/>
            <a:gdLst/>
            <a:ahLst/>
            <a:cxnLst/>
            <a:rect l="l" t="t" r="r" b="b"/>
            <a:pathLst>
              <a:path w="3812984" h="4807839" extrusionOk="0">
                <a:moveTo>
                  <a:pt x="3812984" y="4807839"/>
                </a:moveTo>
                <a:lnTo>
                  <a:pt x="3812984" y="0"/>
                </a:lnTo>
                <a:lnTo>
                  <a:pt x="0" y="0"/>
                </a:lnTo>
                <a:cubicBezTo>
                  <a:pt x="1961959" y="853313"/>
                  <a:pt x="3421634" y="2644648"/>
                  <a:pt x="3812984" y="4807839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779100" y="1991825"/>
            <a:ext cx="55776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4"/>
            </a:gs>
            <a:gs pos="100000">
              <a:schemeClr val="accent2"/>
            </a:gs>
          </a:gsLst>
          <a:lin ang="0" scaled="0"/>
        </a:gra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4745725" y="0"/>
            <a:ext cx="4406366" cy="5143500"/>
          </a:xfrm>
          <a:custGeom>
            <a:avLst/>
            <a:gdLst/>
            <a:ahLst/>
            <a:cxnLst/>
            <a:rect l="l" t="t" r="r" b="b"/>
            <a:pathLst>
              <a:path w="6228079" h="6858000" extrusionOk="0">
                <a:moveTo>
                  <a:pt x="0" y="0"/>
                </a:moveTo>
                <a:cubicBezTo>
                  <a:pt x="1192022" y="1180275"/>
                  <a:pt x="1930400" y="2817749"/>
                  <a:pt x="1930400" y="4627690"/>
                </a:cubicBezTo>
                <a:cubicBezTo>
                  <a:pt x="1931225" y="5388331"/>
                  <a:pt x="1798574" y="6143219"/>
                  <a:pt x="1538478" y="6858000"/>
                </a:cubicBezTo>
                <a:lnTo>
                  <a:pt x="6228080" y="6858000"/>
                </a:lnTo>
                <a:lnTo>
                  <a:pt x="6228080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3"/>
          <p:cNvSpPr/>
          <p:nvPr/>
        </p:nvSpPr>
        <p:spPr>
          <a:xfrm>
            <a:off x="4907910" y="0"/>
            <a:ext cx="4243868" cy="5143500"/>
          </a:xfrm>
          <a:custGeom>
            <a:avLst/>
            <a:gdLst/>
            <a:ahLst/>
            <a:cxnLst/>
            <a:rect l="l" t="t" r="r" b="b"/>
            <a:pathLst>
              <a:path w="5998400" h="6858000" extrusionOk="0">
                <a:moveTo>
                  <a:pt x="2752407" y="0"/>
                </a:moveTo>
                <a:cubicBezTo>
                  <a:pt x="2856294" y="466997"/>
                  <a:pt x="2908554" y="943991"/>
                  <a:pt x="2908300" y="1422400"/>
                </a:cubicBezTo>
                <a:cubicBezTo>
                  <a:pt x="2908300" y="3686239"/>
                  <a:pt x="1753171" y="5680139"/>
                  <a:pt x="0" y="6847206"/>
                </a:cubicBezTo>
                <a:lnTo>
                  <a:pt x="0" y="6858000"/>
                </a:lnTo>
                <a:lnTo>
                  <a:pt x="5998401" y="6858000"/>
                </a:lnTo>
                <a:lnTo>
                  <a:pt x="5998401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6451122" y="0"/>
            <a:ext cx="2697686" cy="3605879"/>
          </a:xfrm>
          <a:custGeom>
            <a:avLst/>
            <a:gdLst/>
            <a:ahLst/>
            <a:cxnLst/>
            <a:rect l="l" t="t" r="r" b="b"/>
            <a:pathLst>
              <a:path w="3812984" h="4807839" extrusionOk="0">
                <a:moveTo>
                  <a:pt x="3812984" y="4807839"/>
                </a:moveTo>
                <a:lnTo>
                  <a:pt x="3812984" y="0"/>
                </a:lnTo>
                <a:lnTo>
                  <a:pt x="0" y="0"/>
                </a:lnTo>
                <a:cubicBezTo>
                  <a:pt x="1961959" y="853313"/>
                  <a:pt x="3421634" y="2644648"/>
                  <a:pt x="3812984" y="480783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779100" y="1984688"/>
            <a:ext cx="5040600" cy="632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779100" y="2713913"/>
            <a:ext cx="5040600" cy="44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3pPr>
            <a:lvl4pPr lvl="3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1777400" y="2161800"/>
            <a:ext cx="5589300" cy="81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406400" algn="ctr" rtl="0">
              <a:spcBef>
                <a:spcPts val="0"/>
              </a:spcBef>
              <a:spcAft>
                <a:spcPts val="0"/>
              </a:spcAft>
              <a:buSzPts val="2800"/>
              <a:buFont typeface="Fira Sans Medium"/>
              <a:buChar char="●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marL="914400" lvl="1" indent="-406400" algn="ctr" rtl="0">
              <a:spcBef>
                <a:spcPts val="800"/>
              </a:spcBef>
              <a:spcAft>
                <a:spcPts val="0"/>
              </a:spcAft>
              <a:buSzPts val="2800"/>
              <a:buFont typeface="Fira Sans Medium"/>
              <a:buChar char="○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2pPr>
            <a:lvl3pPr marL="1371600" lvl="2" indent="-406400" algn="ctr" rtl="0">
              <a:spcBef>
                <a:spcPts val="800"/>
              </a:spcBef>
              <a:spcAft>
                <a:spcPts val="0"/>
              </a:spcAft>
              <a:buSzPts val="2800"/>
              <a:buFont typeface="Fira Sans Medium"/>
              <a:buChar char="■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3pPr>
            <a:lvl4pPr marL="1828800" lvl="3" indent="-406400" algn="ctr" rtl="0">
              <a:spcBef>
                <a:spcPts val="800"/>
              </a:spcBef>
              <a:spcAft>
                <a:spcPts val="0"/>
              </a:spcAft>
              <a:buSzPts val="2800"/>
              <a:buFont typeface="Fira Sans Medium"/>
              <a:buChar char="●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4pPr>
            <a:lvl5pPr marL="2286000" lvl="4" indent="-406400" algn="ctr" rtl="0">
              <a:spcBef>
                <a:spcPts val="800"/>
              </a:spcBef>
              <a:spcAft>
                <a:spcPts val="0"/>
              </a:spcAft>
              <a:buSzPts val="2800"/>
              <a:buFont typeface="Fira Sans Medium"/>
              <a:buChar char="○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5pPr>
            <a:lvl6pPr marL="2743200" lvl="5" indent="-406400" algn="ctr" rtl="0">
              <a:spcBef>
                <a:spcPts val="800"/>
              </a:spcBef>
              <a:spcAft>
                <a:spcPts val="0"/>
              </a:spcAft>
              <a:buSzPts val="2800"/>
              <a:buFont typeface="Fira Sans Medium"/>
              <a:buChar char="■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6pPr>
            <a:lvl7pPr marL="3200400" lvl="6" indent="-406400" algn="ctr" rtl="0">
              <a:spcBef>
                <a:spcPts val="800"/>
              </a:spcBef>
              <a:spcAft>
                <a:spcPts val="0"/>
              </a:spcAft>
              <a:buSzPts val="2800"/>
              <a:buFont typeface="Fira Sans Medium"/>
              <a:buChar char="●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7pPr>
            <a:lvl8pPr marL="3657600" lvl="7" indent="-406400" algn="ctr" rtl="0">
              <a:spcBef>
                <a:spcPts val="800"/>
              </a:spcBef>
              <a:spcAft>
                <a:spcPts val="0"/>
              </a:spcAft>
              <a:buSzPts val="2800"/>
              <a:buFont typeface="Fira Sans Medium"/>
              <a:buChar char="○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8pPr>
            <a:lvl9pPr marL="4114800" lvl="8" indent="-406400" algn="ctr" rtl="0">
              <a:spcBef>
                <a:spcPts val="800"/>
              </a:spcBef>
              <a:spcAft>
                <a:spcPts val="800"/>
              </a:spcAft>
              <a:buSzPts val="2800"/>
              <a:buFont typeface="Fira Sans Medium"/>
              <a:buChar char="■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/>
          <p:nvPr/>
        </p:nvSpPr>
        <p:spPr>
          <a:xfrm>
            <a:off x="3593400" y="28624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“</a:t>
            </a:r>
            <a:endParaRPr sz="9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4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4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4"/>
          <p:cNvSpPr/>
          <p:nvPr/>
        </p:nvSpPr>
        <p:spPr>
          <a:xfrm rot="10800000">
            <a:off x="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4"/>
          <p:cNvSpPr/>
          <p:nvPr/>
        </p:nvSpPr>
        <p:spPr>
          <a:xfrm rot="10800000">
            <a:off x="7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4"/>
          <p:cNvSpPr/>
          <p:nvPr/>
        </p:nvSpPr>
        <p:spPr>
          <a:xfrm rot="10800000">
            <a:off x="9" y="3749421"/>
            <a:ext cx="1378553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5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5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6962100" cy="289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6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6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3252900" cy="292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4488203" y="1492425"/>
            <a:ext cx="3252900" cy="292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8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8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8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0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0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10"/>
          <p:cNvSpPr/>
          <p:nvPr/>
        </p:nvSpPr>
        <p:spPr>
          <a:xfrm rot="10800000">
            <a:off x="9" y="3749421"/>
            <a:ext cx="1378553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">
    <p:bg>
      <p:bgPr>
        <a:gradFill>
          <a:gsLst>
            <a:gs pos="0">
              <a:schemeClr val="accent2"/>
            </a:gs>
            <a:gs pos="72000">
              <a:schemeClr val="accent3"/>
            </a:gs>
            <a:gs pos="100000">
              <a:schemeClr val="accent3"/>
            </a:gs>
          </a:gsLst>
          <a:lin ang="5400700" scaled="0"/>
        </a:gra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1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1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11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1"/>
          <p:cNvSpPr/>
          <p:nvPr/>
        </p:nvSpPr>
        <p:spPr>
          <a:xfrm rot="10800000">
            <a:off x="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1"/>
          <p:cNvSpPr/>
          <p:nvPr/>
        </p:nvSpPr>
        <p:spPr>
          <a:xfrm rot="10800000">
            <a:off x="7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1"/>
          <p:cNvSpPr/>
          <p:nvPr/>
        </p:nvSpPr>
        <p:spPr>
          <a:xfrm rot="10800000">
            <a:off x="9" y="3749421"/>
            <a:ext cx="1378553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6962100" cy="28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●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Fira Sans Light"/>
              <a:buChar char="○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Fira Sans Light"/>
              <a:buChar char="■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●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○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■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●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○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Fira Sans Light"/>
              <a:buChar char="■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lvl="1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lvl="2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lvl="3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lvl="4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lvl="5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lvl="6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lvl="7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lvl="8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6" r:id="rId7"/>
    <p:sldLayoutId id="2147483657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jp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>
            <a:spLocks noGrp="1"/>
          </p:cNvSpPr>
          <p:nvPr>
            <p:ph type="ctrTitle"/>
          </p:nvPr>
        </p:nvSpPr>
        <p:spPr>
          <a:xfrm>
            <a:off x="779100" y="2098153"/>
            <a:ext cx="55776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KAVACH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4D6C08A-6350-4DC9-AC33-16C16C4B74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3151" y="301248"/>
            <a:ext cx="1690577" cy="1690577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727BEE-DCE9-4279-9D35-2E9944676147}"/>
              </a:ext>
            </a:extLst>
          </p:cNvPr>
          <p:cNvSpPr txBox="1"/>
          <p:nvPr/>
        </p:nvSpPr>
        <p:spPr>
          <a:xfrm>
            <a:off x="0" y="3406806"/>
            <a:ext cx="485376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GB" sz="1400" b="0" i="0" u="none" strike="noStrike" dirty="0">
                <a:solidFill>
                  <a:schemeClr val="bg1"/>
                </a:solidFill>
                <a:effectLst/>
                <a:latin typeface="Roboto Condensed" panose="02000000000000000000" pitchFamily="2" charset="0"/>
              </a:rPr>
              <a:t>An idea to handle the vaccination process of all the Indian in a planned and productive manner.</a:t>
            </a:r>
            <a:endParaRPr lang="en-GB" b="0" dirty="0">
              <a:solidFill>
                <a:schemeClr val="bg1"/>
              </a:solidFill>
              <a:effectLst/>
            </a:endParaRPr>
          </a:p>
          <a:p>
            <a:br>
              <a:rPr lang="en-GB" dirty="0"/>
            </a:br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 txBox="1">
            <a:spLocks noGrp="1"/>
          </p:cNvSpPr>
          <p:nvPr>
            <p:ph type="body" idx="1"/>
          </p:nvPr>
        </p:nvSpPr>
        <p:spPr>
          <a:xfrm>
            <a:off x="446908" y="1568625"/>
            <a:ext cx="8250184" cy="292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400" dirty="0"/>
              <a:t>Implementing such a idea would enable various complex task to be handled in an easy and effective manner.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400"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400" dirty="0"/>
              <a:t>Inbuilt protection mechanism like connecting patients with Doctors via Video calling would reduce the opacity and envision the Future World.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400"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400" dirty="0"/>
              <a:t>Project KAVACH would also help Govt. Authorities to monitor the Congested Gatherings and stronghold a deep check on Norms Violations.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400"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400" dirty="0"/>
              <a:t>It would also be  feasible to get most of the queries solved and health-related issues being consulted with Expert Doctors for free along with COVID19 detection.</a:t>
            </a:r>
          </a:p>
        </p:txBody>
      </p:sp>
      <p:sp>
        <p:nvSpPr>
          <p:cNvPr id="149" name="Google Shape;149;p19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IMAPACT OF KAVACH</a:t>
            </a:r>
            <a:endParaRPr dirty="0"/>
          </a:p>
        </p:txBody>
      </p:sp>
      <p:sp>
        <p:nvSpPr>
          <p:cNvPr id="151" name="Google Shape;151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1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SCOPE</a:t>
            </a:r>
            <a:endParaRPr dirty="0"/>
          </a:p>
        </p:txBody>
      </p:sp>
      <p:sp>
        <p:nvSpPr>
          <p:cNvPr id="458" name="Google Shape;458;p4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459" name="Google Shape;459;p41"/>
          <p:cNvSpPr/>
          <p:nvPr/>
        </p:nvSpPr>
        <p:spPr>
          <a:xfrm>
            <a:off x="355600" y="1572925"/>
            <a:ext cx="3757700" cy="125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IN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</a:t>
            </a:r>
            <a:r>
              <a:rPr lang="en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vaccine registration portal can be include reducing the efforts to revisit another site to register for the same</a:t>
            </a:r>
            <a:endParaRPr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0" name="Google Shape;460;p41"/>
          <p:cNvSpPr/>
          <p:nvPr/>
        </p:nvSpPr>
        <p:spPr>
          <a:xfrm>
            <a:off x="4250966" y="1572925"/>
            <a:ext cx="3334200" cy="264990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During the medical assistance being provided to the patient if found to be severely ill and requires immediate hospitalization could reverse a bed at its nearest hospital at the portal itself reducing their time for paper and other formalities.</a:t>
            </a:r>
            <a:endParaRPr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1" name="Google Shape;461;p41"/>
          <p:cNvSpPr/>
          <p:nvPr/>
        </p:nvSpPr>
        <p:spPr>
          <a:xfrm>
            <a:off x="355600" y="2966731"/>
            <a:ext cx="3757700" cy="125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IN"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B</a:t>
            </a:r>
            <a:r>
              <a:rPr lang="en-IN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t</a:t>
            </a:r>
            <a:r>
              <a:rPr lang="en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 provide people no means of internet a way for registering themselves for vaccine through automated calling function.</a:t>
            </a:r>
            <a:endParaRPr lang="en-GB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3" name="Google Shape;463;p41"/>
          <p:cNvSpPr/>
          <p:nvPr/>
        </p:nvSpPr>
        <p:spPr>
          <a:xfrm>
            <a:off x="3156016" y="1870145"/>
            <a:ext cx="1915800" cy="19158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41"/>
          <p:cNvSpPr/>
          <p:nvPr/>
        </p:nvSpPr>
        <p:spPr>
          <a:xfrm rot="5400000">
            <a:off x="3294147" y="1933645"/>
            <a:ext cx="1915800" cy="19158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41"/>
          <p:cNvSpPr/>
          <p:nvPr/>
        </p:nvSpPr>
        <p:spPr>
          <a:xfrm rot="10800000">
            <a:off x="3294147" y="1933160"/>
            <a:ext cx="1915800" cy="19158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41"/>
          <p:cNvSpPr/>
          <p:nvPr/>
        </p:nvSpPr>
        <p:spPr>
          <a:xfrm rot="-5400000">
            <a:off x="3156016" y="2009360"/>
            <a:ext cx="1915800" cy="19158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41"/>
          <p:cNvSpPr/>
          <p:nvPr/>
        </p:nvSpPr>
        <p:spPr>
          <a:xfrm>
            <a:off x="3597083" y="2269770"/>
            <a:ext cx="263364" cy="35587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Fira Sans"/>
            </a:endParaRPr>
          </a:p>
        </p:txBody>
      </p:sp>
      <p:sp>
        <p:nvSpPr>
          <p:cNvPr id="468" name="Google Shape;468;p41"/>
          <p:cNvSpPr/>
          <p:nvPr/>
        </p:nvSpPr>
        <p:spPr>
          <a:xfrm>
            <a:off x="4402074" y="2275889"/>
            <a:ext cx="405327" cy="3392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Fira Sans"/>
            </a:endParaRPr>
          </a:p>
        </p:txBody>
      </p:sp>
      <p:sp>
        <p:nvSpPr>
          <p:cNvPr id="469" name="Google Shape;469;p41"/>
          <p:cNvSpPr/>
          <p:nvPr/>
        </p:nvSpPr>
        <p:spPr>
          <a:xfrm>
            <a:off x="3569670" y="3146695"/>
            <a:ext cx="305953" cy="35587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Fira Sans"/>
            </a:endParaRPr>
          </a:p>
        </p:txBody>
      </p:sp>
      <p:sp>
        <p:nvSpPr>
          <p:cNvPr id="470" name="Google Shape;470;p41"/>
          <p:cNvSpPr/>
          <p:nvPr/>
        </p:nvSpPr>
        <p:spPr>
          <a:xfrm>
            <a:off x="4492636" y="3152813"/>
            <a:ext cx="259448" cy="3392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Fira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4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34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34"/>
          <p:cNvSpPr txBox="1">
            <a:spLocks noGrp="1"/>
          </p:cNvSpPr>
          <p:nvPr>
            <p:ph type="ctrTitle" idx="4294967295"/>
          </p:nvPr>
        </p:nvSpPr>
        <p:spPr>
          <a:xfrm>
            <a:off x="939524" y="914400"/>
            <a:ext cx="4282200" cy="2948288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0" dirty="0">
                <a:solidFill>
                  <a:schemeClr val="accent5"/>
                </a:solidFill>
              </a:rPr>
              <a:t>Thank</a:t>
            </a:r>
            <a:br>
              <a:rPr lang="en" sz="11500" dirty="0">
                <a:solidFill>
                  <a:schemeClr val="accent5"/>
                </a:solidFill>
              </a:rPr>
            </a:br>
            <a:r>
              <a:rPr lang="en" sz="11500" dirty="0">
                <a:solidFill>
                  <a:schemeClr val="accent5"/>
                </a:solidFill>
              </a:rPr>
              <a:t>You!!!!</a:t>
            </a:r>
            <a:endParaRPr sz="11500" dirty="0">
              <a:solidFill>
                <a:schemeClr val="accent5"/>
              </a:solidFill>
            </a:endParaRPr>
          </a:p>
        </p:txBody>
      </p:sp>
      <p:sp>
        <p:nvSpPr>
          <p:cNvPr id="347" name="Google Shape;347;p3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7"/>
          <p:cNvSpPr txBox="1">
            <a:spLocks noGrp="1"/>
          </p:cNvSpPr>
          <p:nvPr>
            <p:ph type="ctrTitle"/>
          </p:nvPr>
        </p:nvSpPr>
        <p:spPr>
          <a:xfrm>
            <a:off x="448900" y="457200"/>
            <a:ext cx="6180500" cy="3874088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0" dirty="0"/>
              <a:t>THANK YOU!!!!</a:t>
            </a:r>
            <a:endParaRPr sz="11500" dirty="0"/>
          </a:p>
        </p:txBody>
      </p:sp>
      <p:sp>
        <p:nvSpPr>
          <p:cNvPr id="370" name="Google Shape;370;p37"/>
          <p:cNvSpPr/>
          <p:nvPr/>
        </p:nvSpPr>
        <p:spPr>
          <a:xfrm>
            <a:off x="6873628" y="2772325"/>
            <a:ext cx="1604943" cy="23711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0" i="0" dirty="0">
              <a:ln>
                <a:noFill/>
              </a:ln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atin typeface="Fira Sans;60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47"/>
          <p:cNvSpPr txBox="1">
            <a:spLocks noGrp="1"/>
          </p:cNvSpPr>
          <p:nvPr>
            <p:ph type="body" idx="4294967295"/>
          </p:nvPr>
        </p:nvSpPr>
        <p:spPr>
          <a:xfrm>
            <a:off x="6248575" y="312075"/>
            <a:ext cx="2438100" cy="152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marL="182880" lvl="0" indent="-14859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Resize them without losing quality.</a:t>
            </a:r>
            <a:endParaRPr sz="900"/>
          </a:p>
          <a:p>
            <a:pPr marL="182880" lvl="0" indent="-14859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Change fill color and opacity.</a:t>
            </a:r>
            <a:endParaRPr sz="900"/>
          </a:p>
          <a:p>
            <a:pPr marL="182880" lvl="0" indent="-14859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Change line color, width and style.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endParaRPr sz="900"/>
          </a:p>
        </p:txBody>
      </p:sp>
      <p:grpSp>
        <p:nvGrpSpPr>
          <p:cNvPr id="653" name="Google Shape;653;p47"/>
          <p:cNvGrpSpPr/>
          <p:nvPr/>
        </p:nvGrpSpPr>
        <p:grpSpPr>
          <a:xfrm>
            <a:off x="358968" y="342338"/>
            <a:ext cx="347107" cy="438984"/>
            <a:chOff x="584925" y="238125"/>
            <a:chExt cx="415200" cy="525100"/>
          </a:xfrm>
        </p:grpSpPr>
        <p:sp>
          <p:nvSpPr>
            <p:cNvPr id="654" name="Google Shape;654;p47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5" name="Google Shape;655;p47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6" name="Google Shape;656;p47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7" name="Google Shape;657;p47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8" name="Google Shape;658;p47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9" name="Google Shape;659;p47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60" name="Google Shape;660;p47"/>
          <p:cNvGrpSpPr/>
          <p:nvPr/>
        </p:nvGrpSpPr>
        <p:grpSpPr>
          <a:xfrm>
            <a:off x="910227" y="406125"/>
            <a:ext cx="371623" cy="309362"/>
            <a:chOff x="1244325" y="314425"/>
            <a:chExt cx="444525" cy="370050"/>
          </a:xfrm>
        </p:grpSpPr>
        <p:sp>
          <p:nvSpPr>
            <p:cNvPr id="661" name="Google Shape;661;p47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2" name="Google Shape;662;p47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63" name="Google Shape;663;p47"/>
          <p:cNvGrpSpPr/>
          <p:nvPr/>
        </p:nvGrpSpPr>
        <p:grpSpPr>
          <a:xfrm>
            <a:off x="1481925" y="404599"/>
            <a:ext cx="355300" cy="312413"/>
            <a:chOff x="1928175" y="312600"/>
            <a:chExt cx="425000" cy="373700"/>
          </a:xfrm>
        </p:grpSpPr>
        <p:sp>
          <p:nvSpPr>
            <p:cNvPr id="664" name="Google Shape;664;p47"/>
            <p:cNvSpPr/>
            <p:nvPr/>
          </p:nvSpPr>
          <p:spPr>
            <a:xfrm>
              <a:off x="1928175" y="312600"/>
              <a:ext cx="425000" cy="373700"/>
            </a:xfrm>
            <a:custGeom>
              <a:avLst/>
              <a:gdLst/>
              <a:ahLst/>
              <a:cxnLst/>
              <a:rect l="l" t="t" r="r" b="b"/>
              <a:pathLst>
                <a:path w="17000" h="14948" extrusionOk="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5" name="Google Shape;665;p47"/>
            <p:cNvSpPr/>
            <p:nvPr/>
          </p:nvSpPr>
          <p:spPr>
            <a:xfrm>
              <a:off x="1964825" y="349250"/>
              <a:ext cx="351700" cy="300425"/>
            </a:xfrm>
            <a:custGeom>
              <a:avLst/>
              <a:gdLst/>
              <a:ahLst/>
              <a:cxnLst/>
              <a:rect l="l" t="t" r="r" b="b"/>
              <a:pathLst>
                <a:path w="14068" h="12017" extrusionOk="0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666" name="Google Shape;666;p47"/>
          <p:cNvSpPr/>
          <p:nvPr/>
        </p:nvSpPr>
        <p:spPr>
          <a:xfrm>
            <a:off x="2077702" y="393385"/>
            <a:ext cx="290970" cy="334860"/>
          </a:xfrm>
          <a:custGeom>
            <a:avLst/>
            <a:gdLst/>
            <a:ahLst/>
            <a:cxnLst/>
            <a:rect l="l" t="t" r="r" b="b"/>
            <a:pathLst>
              <a:path w="13922" h="16022" extrusionOk="0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67" name="Google Shape;667;p47"/>
          <p:cNvSpPr/>
          <p:nvPr/>
        </p:nvSpPr>
        <p:spPr>
          <a:xfrm>
            <a:off x="2661148" y="394410"/>
            <a:ext cx="251176" cy="332812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668" name="Google Shape;668;p47"/>
          <p:cNvGrpSpPr/>
          <p:nvPr/>
        </p:nvGrpSpPr>
        <p:grpSpPr>
          <a:xfrm>
            <a:off x="3145963" y="388276"/>
            <a:ext cx="408386" cy="345080"/>
            <a:chOff x="3918650" y="293075"/>
            <a:chExt cx="488500" cy="412775"/>
          </a:xfrm>
        </p:grpSpPr>
        <p:sp>
          <p:nvSpPr>
            <p:cNvPr id="669" name="Google Shape;669;p47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0" name="Google Shape;670;p47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1" name="Google Shape;671;p47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72" name="Google Shape;672;p47"/>
          <p:cNvGrpSpPr/>
          <p:nvPr/>
        </p:nvGrpSpPr>
        <p:grpSpPr>
          <a:xfrm>
            <a:off x="3745730" y="362235"/>
            <a:ext cx="335905" cy="397142"/>
            <a:chOff x="4636075" y="261925"/>
            <a:chExt cx="401800" cy="475050"/>
          </a:xfrm>
        </p:grpSpPr>
        <p:sp>
          <p:nvSpPr>
            <p:cNvPr id="673" name="Google Shape;673;p4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l" t="t" r="r" b="b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4" name="Google Shape;674;p47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l" t="t" r="r" b="b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5" name="Google Shape;675;p47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l" t="t" r="r" b="b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6" name="Google Shape;676;p47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l" t="t" r="r" b="b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677" name="Google Shape;677;p47"/>
          <p:cNvSpPr/>
          <p:nvPr/>
        </p:nvSpPr>
        <p:spPr>
          <a:xfrm>
            <a:off x="4284931" y="392863"/>
            <a:ext cx="384894" cy="335905"/>
          </a:xfrm>
          <a:custGeom>
            <a:avLst/>
            <a:gdLst/>
            <a:ahLst/>
            <a:cxnLst/>
            <a:rect l="l" t="t" r="r" b="b"/>
            <a:pathLst>
              <a:path w="18416" h="16072" extrusionOk="0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678" name="Google Shape;678;p47"/>
          <p:cNvGrpSpPr/>
          <p:nvPr/>
        </p:nvGrpSpPr>
        <p:grpSpPr>
          <a:xfrm>
            <a:off x="4872282" y="395424"/>
            <a:ext cx="336908" cy="330262"/>
            <a:chOff x="5983625" y="301625"/>
            <a:chExt cx="403000" cy="395050"/>
          </a:xfrm>
        </p:grpSpPr>
        <p:sp>
          <p:nvSpPr>
            <p:cNvPr id="679" name="Google Shape;679;p47"/>
            <p:cNvSpPr/>
            <p:nvPr/>
          </p:nvSpPr>
          <p:spPr>
            <a:xfrm>
              <a:off x="5983625" y="319925"/>
              <a:ext cx="403000" cy="67200"/>
            </a:xfrm>
            <a:custGeom>
              <a:avLst/>
              <a:gdLst/>
              <a:ahLst/>
              <a:cxnLst/>
              <a:rect l="l" t="t" r="r" b="b"/>
              <a:pathLst>
                <a:path w="16120" h="2688" extrusionOk="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0" name="Google Shape;680;p47"/>
            <p:cNvSpPr/>
            <p:nvPr/>
          </p:nvSpPr>
          <p:spPr>
            <a:xfrm>
              <a:off x="5983625" y="664900"/>
              <a:ext cx="403000" cy="31775"/>
            </a:xfrm>
            <a:custGeom>
              <a:avLst/>
              <a:gdLst/>
              <a:ahLst/>
              <a:cxnLst/>
              <a:rect l="l" t="t" r="r" b="b"/>
              <a:pathLst>
                <a:path w="16120" h="1271" extrusionOk="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1" name="Google Shape;681;p47"/>
            <p:cNvSpPr/>
            <p:nvPr/>
          </p:nvSpPr>
          <p:spPr>
            <a:xfrm>
              <a:off x="6041025" y="3016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2" name="Google Shape;682;p47"/>
            <p:cNvSpPr/>
            <p:nvPr/>
          </p:nvSpPr>
          <p:spPr>
            <a:xfrm>
              <a:off x="6297450" y="3016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3" name="Google Shape;683;p47"/>
            <p:cNvSpPr/>
            <p:nvPr/>
          </p:nvSpPr>
          <p:spPr>
            <a:xfrm>
              <a:off x="60972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4" name="Google Shape;684;p47"/>
            <p:cNvSpPr/>
            <p:nvPr/>
          </p:nvSpPr>
          <p:spPr>
            <a:xfrm>
              <a:off x="60972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5" name="Google Shape;685;p47"/>
            <p:cNvSpPr/>
            <p:nvPr/>
          </p:nvSpPr>
          <p:spPr>
            <a:xfrm>
              <a:off x="60972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6" name="Google Shape;686;p47"/>
            <p:cNvSpPr/>
            <p:nvPr/>
          </p:nvSpPr>
          <p:spPr>
            <a:xfrm>
              <a:off x="6160075" y="575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7" name="Google Shape;687;p47"/>
            <p:cNvSpPr/>
            <p:nvPr/>
          </p:nvSpPr>
          <p:spPr>
            <a:xfrm>
              <a:off x="60343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8" name="Google Shape;688;p47"/>
            <p:cNvSpPr/>
            <p:nvPr/>
          </p:nvSpPr>
          <p:spPr>
            <a:xfrm>
              <a:off x="60343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9" name="Google Shape;689;p47"/>
            <p:cNvSpPr/>
            <p:nvPr/>
          </p:nvSpPr>
          <p:spPr>
            <a:xfrm>
              <a:off x="60343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0" name="Google Shape;690;p47"/>
            <p:cNvSpPr/>
            <p:nvPr/>
          </p:nvSpPr>
          <p:spPr>
            <a:xfrm>
              <a:off x="6160075" y="509200"/>
              <a:ext cx="50100" cy="53775"/>
            </a:xfrm>
            <a:custGeom>
              <a:avLst/>
              <a:gdLst/>
              <a:ahLst/>
              <a:cxnLst/>
              <a:rect l="l" t="t" r="r" b="b"/>
              <a:pathLst>
                <a:path w="2004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1" name="Google Shape;691;p47"/>
            <p:cNvSpPr/>
            <p:nvPr/>
          </p:nvSpPr>
          <p:spPr>
            <a:xfrm>
              <a:off x="5983625" y="399300"/>
              <a:ext cx="403000" cy="272950"/>
            </a:xfrm>
            <a:custGeom>
              <a:avLst/>
              <a:gdLst/>
              <a:ahLst/>
              <a:cxnLst/>
              <a:rect l="l" t="t" r="r" b="b"/>
              <a:pathLst>
                <a:path w="16120" h="10918" extrusionOk="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2" name="Google Shape;692;p47"/>
            <p:cNvSpPr/>
            <p:nvPr/>
          </p:nvSpPr>
          <p:spPr>
            <a:xfrm>
              <a:off x="62852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3" name="Google Shape;693;p47"/>
            <p:cNvSpPr/>
            <p:nvPr/>
          </p:nvSpPr>
          <p:spPr>
            <a:xfrm>
              <a:off x="62852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4" name="Google Shape;694;p47"/>
            <p:cNvSpPr/>
            <p:nvPr/>
          </p:nvSpPr>
          <p:spPr>
            <a:xfrm>
              <a:off x="62852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5" name="Google Shape;695;p47"/>
            <p:cNvSpPr/>
            <p:nvPr/>
          </p:nvSpPr>
          <p:spPr>
            <a:xfrm>
              <a:off x="62223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6" name="Google Shape;696;p47"/>
            <p:cNvSpPr/>
            <p:nvPr/>
          </p:nvSpPr>
          <p:spPr>
            <a:xfrm>
              <a:off x="6160075" y="448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7" name="Google Shape;697;p47"/>
            <p:cNvSpPr/>
            <p:nvPr/>
          </p:nvSpPr>
          <p:spPr>
            <a:xfrm>
              <a:off x="62223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8" name="Google Shape;698;p47"/>
            <p:cNvSpPr/>
            <p:nvPr/>
          </p:nvSpPr>
          <p:spPr>
            <a:xfrm>
              <a:off x="62223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99" name="Google Shape;699;p47"/>
          <p:cNvGrpSpPr/>
          <p:nvPr/>
        </p:nvGrpSpPr>
        <p:grpSpPr>
          <a:xfrm>
            <a:off x="5438358" y="392853"/>
            <a:ext cx="331808" cy="331307"/>
            <a:chOff x="6660750" y="298550"/>
            <a:chExt cx="396900" cy="396300"/>
          </a:xfrm>
        </p:grpSpPr>
        <p:sp>
          <p:nvSpPr>
            <p:cNvPr id="700" name="Google Shape;700;p47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1" name="Google Shape;701;p47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02" name="Google Shape;702;p47"/>
          <p:cNvGrpSpPr/>
          <p:nvPr/>
        </p:nvGrpSpPr>
        <p:grpSpPr>
          <a:xfrm>
            <a:off x="358968" y="914538"/>
            <a:ext cx="347107" cy="420111"/>
            <a:chOff x="584925" y="922575"/>
            <a:chExt cx="415200" cy="502525"/>
          </a:xfrm>
        </p:grpSpPr>
        <p:sp>
          <p:nvSpPr>
            <p:cNvPr id="703" name="Google Shape;703;p47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4" name="Google Shape;704;p47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5" name="Google Shape;705;p47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06" name="Google Shape;706;p47"/>
          <p:cNvGrpSpPr/>
          <p:nvPr/>
        </p:nvGrpSpPr>
        <p:grpSpPr>
          <a:xfrm>
            <a:off x="912275" y="904841"/>
            <a:ext cx="367547" cy="437980"/>
            <a:chOff x="1246775" y="910975"/>
            <a:chExt cx="439650" cy="523900"/>
          </a:xfrm>
        </p:grpSpPr>
        <p:sp>
          <p:nvSpPr>
            <p:cNvPr id="707" name="Google Shape;707;p47"/>
            <p:cNvSpPr/>
            <p:nvPr/>
          </p:nvSpPr>
          <p:spPr>
            <a:xfrm>
              <a:off x="1246775" y="970800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8" name="Google Shape;708;p47"/>
            <p:cNvSpPr/>
            <p:nvPr/>
          </p:nvSpPr>
          <p:spPr>
            <a:xfrm>
              <a:off x="1307825" y="910975"/>
              <a:ext cx="378600" cy="464050"/>
            </a:xfrm>
            <a:custGeom>
              <a:avLst/>
              <a:gdLst/>
              <a:ahLst/>
              <a:cxnLst/>
              <a:rect l="l" t="t" r="r" b="b"/>
              <a:pathLst>
                <a:path w="15144" h="18562" extrusionOk="0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9" name="Google Shape;709;p47"/>
            <p:cNvSpPr/>
            <p:nvPr/>
          </p:nvSpPr>
          <p:spPr>
            <a:xfrm>
              <a:off x="1602125" y="910975"/>
              <a:ext cx="84300" cy="84275"/>
            </a:xfrm>
            <a:custGeom>
              <a:avLst/>
              <a:gdLst/>
              <a:ahLst/>
              <a:cxnLst/>
              <a:rect l="l" t="t" r="r" b="b"/>
              <a:pathLst>
                <a:path w="3372" h="3371" extrusionOk="0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10" name="Google Shape;710;p47"/>
          <p:cNvGrpSpPr/>
          <p:nvPr/>
        </p:nvGrpSpPr>
        <p:grpSpPr>
          <a:xfrm>
            <a:off x="1480400" y="975274"/>
            <a:ext cx="358351" cy="298118"/>
            <a:chOff x="1926350" y="995225"/>
            <a:chExt cx="428650" cy="356600"/>
          </a:xfrm>
        </p:grpSpPr>
        <p:sp>
          <p:nvSpPr>
            <p:cNvPr id="711" name="Google Shape;711;p47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2" name="Google Shape;712;p47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3" name="Google Shape;713;p47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4" name="Google Shape;714;p47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15" name="Google Shape;715;p47"/>
          <p:cNvSpPr/>
          <p:nvPr/>
        </p:nvSpPr>
        <p:spPr>
          <a:xfrm>
            <a:off x="2048085" y="950288"/>
            <a:ext cx="350200" cy="348152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16" name="Google Shape;716;p47"/>
          <p:cNvSpPr/>
          <p:nvPr/>
        </p:nvSpPr>
        <p:spPr>
          <a:xfrm>
            <a:off x="2612156" y="967656"/>
            <a:ext cx="349155" cy="313437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17" name="Google Shape;717;p47"/>
          <p:cNvSpPr/>
          <p:nvPr/>
        </p:nvSpPr>
        <p:spPr>
          <a:xfrm>
            <a:off x="3180804" y="970206"/>
            <a:ext cx="338956" cy="308317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18" name="Google Shape;718;p47"/>
          <p:cNvSpPr/>
          <p:nvPr/>
        </p:nvSpPr>
        <p:spPr>
          <a:xfrm>
            <a:off x="3755576" y="973258"/>
            <a:ext cx="316510" cy="30221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19" name="Google Shape;719;p47"/>
          <p:cNvGrpSpPr/>
          <p:nvPr/>
        </p:nvGrpSpPr>
        <p:grpSpPr>
          <a:xfrm>
            <a:off x="4302631" y="952827"/>
            <a:ext cx="349155" cy="349657"/>
            <a:chOff x="5302225" y="968375"/>
            <a:chExt cx="417650" cy="418250"/>
          </a:xfrm>
        </p:grpSpPr>
        <p:sp>
          <p:nvSpPr>
            <p:cNvPr id="720" name="Google Shape;720;p47"/>
            <p:cNvSpPr/>
            <p:nvPr/>
          </p:nvSpPr>
          <p:spPr>
            <a:xfrm>
              <a:off x="5333350" y="991575"/>
              <a:ext cx="152075" cy="155100"/>
            </a:xfrm>
            <a:custGeom>
              <a:avLst/>
              <a:gdLst/>
              <a:ahLst/>
              <a:cxnLst/>
              <a:rect l="l" t="t" r="r" b="b"/>
              <a:pathLst>
                <a:path w="6083" h="6204" extrusionOk="0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1" name="Google Shape;721;p47"/>
            <p:cNvSpPr/>
            <p:nvPr/>
          </p:nvSpPr>
          <p:spPr>
            <a:xfrm>
              <a:off x="5302225" y="968375"/>
              <a:ext cx="417650" cy="418250"/>
            </a:xfrm>
            <a:custGeom>
              <a:avLst/>
              <a:gdLst/>
              <a:ahLst/>
              <a:cxnLst/>
              <a:rect l="l" t="t" r="r" b="b"/>
              <a:pathLst>
                <a:path w="16706" h="16730" extrusionOk="0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22" name="Google Shape;722;p47"/>
          <p:cNvGrpSpPr/>
          <p:nvPr/>
        </p:nvGrpSpPr>
        <p:grpSpPr>
          <a:xfrm>
            <a:off x="4824295" y="913514"/>
            <a:ext cx="432881" cy="421637"/>
            <a:chOff x="5926225" y="921350"/>
            <a:chExt cx="517800" cy="504350"/>
          </a:xfrm>
        </p:grpSpPr>
        <p:sp>
          <p:nvSpPr>
            <p:cNvPr id="723" name="Google Shape;723;p47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4" name="Google Shape;724;p47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25" name="Google Shape;725;p47"/>
          <p:cNvGrpSpPr/>
          <p:nvPr/>
        </p:nvGrpSpPr>
        <p:grpSpPr>
          <a:xfrm>
            <a:off x="5402118" y="921686"/>
            <a:ext cx="404290" cy="405314"/>
            <a:chOff x="6617400" y="931125"/>
            <a:chExt cx="483600" cy="484825"/>
          </a:xfrm>
        </p:grpSpPr>
        <p:sp>
          <p:nvSpPr>
            <p:cNvPr id="726" name="Google Shape;726;p47"/>
            <p:cNvSpPr/>
            <p:nvPr/>
          </p:nvSpPr>
          <p:spPr>
            <a:xfrm>
              <a:off x="6843925" y="1183900"/>
              <a:ext cx="121525" cy="232050"/>
            </a:xfrm>
            <a:custGeom>
              <a:avLst/>
              <a:gdLst/>
              <a:ahLst/>
              <a:cxnLst/>
              <a:rect l="l" t="t" r="r" b="b"/>
              <a:pathLst>
                <a:path w="4861" h="9282" extrusionOk="0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7" name="Google Shape;727;p47"/>
            <p:cNvSpPr/>
            <p:nvPr/>
          </p:nvSpPr>
          <p:spPr>
            <a:xfrm>
              <a:off x="6617400" y="931125"/>
              <a:ext cx="483600" cy="259500"/>
            </a:xfrm>
            <a:custGeom>
              <a:avLst/>
              <a:gdLst/>
              <a:ahLst/>
              <a:cxnLst/>
              <a:rect l="l" t="t" r="r" b="b"/>
              <a:pathLst>
                <a:path w="19344" h="10380" extrusionOk="0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28" name="Google Shape;728;p47"/>
          <p:cNvGrpSpPr/>
          <p:nvPr/>
        </p:nvGrpSpPr>
        <p:grpSpPr>
          <a:xfrm>
            <a:off x="337525" y="1551048"/>
            <a:ext cx="389994" cy="273623"/>
            <a:chOff x="559275" y="1683950"/>
            <a:chExt cx="466500" cy="327300"/>
          </a:xfrm>
        </p:grpSpPr>
        <p:sp>
          <p:nvSpPr>
            <p:cNvPr id="729" name="Google Shape;729;p47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0" name="Google Shape;730;p47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31" name="Google Shape;731;p47"/>
          <p:cNvGrpSpPr/>
          <p:nvPr/>
        </p:nvGrpSpPr>
        <p:grpSpPr>
          <a:xfrm>
            <a:off x="901052" y="1496958"/>
            <a:ext cx="389994" cy="381822"/>
            <a:chOff x="1233350" y="1619250"/>
            <a:chExt cx="466500" cy="456725"/>
          </a:xfrm>
        </p:grpSpPr>
        <p:sp>
          <p:nvSpPr>
            <p:cNvPr id="732" name="Google Shape;732;p47"/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l" t="t" r="r" b="b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3" name="Google Shape;733;p47"/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4" name="Google Shape;734;p47"/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5" name="Google Shape;735;p47"/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l" t="t" r="r" b="b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36" name="Google Shape;736;p47"/>
          <p:cNvGrpSpPr/>
          <p:nvPr/>
        </p:nvGrpSpPr>
        <p:grpSpPr>
          <a:xfrm>
            <a:off x="1476826" y="1505109"/>
            <a:ext cx="365499" cy="365499"/>
            <a:chOff x="1922075" y="1629000"/>
            <a:chExt cx="437200" cy="437200"/>
          </a:xfrm>
        </p:grpSpPr>
        <p:sp>
          <p:nvSpPr>
            <p:cNvPr id="737" name="Google Shape;737;p47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8" name="Google Shape;738;p47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39" name="Google Shape;739;p47"/>
          <p:cNvGrpSpPr/>
          <p:nvPr/>
        </p:nvGrpSpPr>
        <p:grpSpPr>
          <a:xfrm>
            <a:off x="2038827" y="1503584"/>
            <a:ext cx="368551" cy="368551"/>
            <a:chOff x="2594325" y="1627175"/>
            <a:chExt cx="440850" cy="440850"/>
          </a:xfrm>
        </p:grpSpPr>
        <p:sp>
          <p:nvSpPr>
            <p:cNvPr id="740" name="Google Shape;740;p47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1" name="Google Shape;741;p47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2" name="Google Shape;742;p47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43" name="Google Shape;743;p47"/>
          <p:cNvSpPr/>
          <p:nvPr/>
        </p:nvSpPr>
        <p:spPr>
          <a:xfrm>
            <a:off x="2618782" y="1519981"/>
            <a:ext cx="335905" cy="335884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44" name="Google Shape;744;p47"/>
          <p:cNvGrpSpPr/>
          <p:nvPr/>
        </p:nvGrpSpPr>
        <p:grpSpPr>
          <a:xfrm>
            <a:off x="3200595" y="1476017"/>
            <a:ext cx="299121" cy="423685"/>
            <a:chOff x="3984000" y="1594200"/>
            <a:chExt cx="357800" cy="506800"/>
          </a:xfrm>
        </p:grpSpPr>
        <p:sp>
          <p:nvSpPr>
            <p:cNvPr id="745" name="Google Shape;745;p47"/>
            <p:cNvSpPr/>
            <p:nvPr/>
          </p:nvSpPr>
          <p:spPr>
            <a:xfrm>
              <a:off x="3984000" y="1597875"/>
              <a:ext cx="44575" cy="503125"/>
            </a:xfrm>
            <a:custGeom>
              <a:avLst/>
              <a:gdLst/>
              <a:ahLst/>
              <a:cxnLst/>
              <a:rect l="l" t="t" r="r" b="b"/>
              <a:pathLst>
                <a:path w="1783" h="20125" extrusionOk="0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6" name="Google Shape;746;p47"/>
            <p:cNvSpPr/>
            <p:nvPr/>
          </p:nvSpPr>
          <p:spPr>
            <a:xfrm>
              <a:off x="4041375" y="1594200"/>
              <a:ext cx="300425" cy="229600"/>
            </a:xfrm>
            <a:custGeom>
              <a:avLst/>
              <a:gdLst/>
              <a:ahLst/>
              <a:cxnLst/>
              <a:rect l="l" t="t" r="r" b="b"/>
              <a:pathLst>
                <a:path w="12017" h="9184" extrusionOk="0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47" name="Google Shape;747;p47"/>
          <p:cNvGrpSpPr/>
          <p:nvPr/>
        </p:nvGrpSpPr>
        <p:grpSpPr>
          <a:xfrm>
            <a:off x="3716637" y="1566869"/>
            <a:ext cx="394090" cy="241980"/>
            <a:chOff x="4601275" y="1702875"/>
            <a:chExt cx="471400" cy="289450"/>
          </a:xfrm>
        </p:grpSpPr>
        <p:sp>
          <p:nvSpPr>
            <p:cNvPr id="748" name="Google Shape;748;p47"/>
            <p:cNvSpPr/>
            <p:nvPr/>
          </p:nvSpPr>
          <p:spPr>
            <a:xfrm>
              <a:off x="4816200" y="170287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9" name="Google Shape;749;p47"/>
            <p:cNvSpPr/>
            <p:nvPr/>
          </p:nvSpPr>
          <p:spPr>
            <a:xfrm>
              <a:off x="503112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0" name="Google Shape;750;p47"/>
            <p:cNvSpPr/>
            <p:nvPr/>
          </p:nvSpPr>
          <p:spPr>
            <a:xfrm>
              <a:off x="4634875" y="1756000"/>
              <a:ext cx="404225" cy="178325"/>
            </a:xfrm>
            <a:custGeom>
              <a:avLst/>
              <a:gdLst/>
              <a:ahLst/>
              <a:cxnLst/>
              <a:rect l="l" t="t" r="r" b="b"/>
              <a:pathLst>
                <a:path w="16169" h="7133" extrusionOk="0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1" name="Google Shape;751;p47"/>
            <p:cNvSpPr/>
            <p:nvPr/>
          </p:nvSpPr>
          <p:spPr>
            <a:xfrm>
              <a:off x="460127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2" name="Google Shape;752;p47"/>
            <p:cNvSpPr/>
            <p:nvPr/>
          </p:nvSpPr>
          <p:spPr>
            <a:xfrm>
              <a:off x="4673325" y="1947725"/>
              <a:ext cx="327300" cy="44600"/>
            </a:xfrm>
            <a:custGeom>
              <a:avLst/>
              <a:gdLst/>
              <a:ahLst/>
              <a:cxnLst/>
              <a:rect l="l" t="t" r="r" b="b"/>
              <a:pathLst>
                <a:path w="13092" h="1784" extrusionOk="0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53" name="Google Shape;753;p47"/>
          <p:cNvGrpSpPr/>
          <p:nvPr/>
        </p:nvGrpSpPr>
        <p:grpSpPr>
          <a:xfrm>
            <a:off x="4299057" y="1507659"/>
            <a:ext cx="356303" cy="360400"/>
            <a:chOff x="5297950" y="1632050"/>
            <a:chExt cx="426200" cy="431100"/>
          </a:xfrm>
        </p:grpSpPr>
        <p:sp>
          <p:nvSpPr>
            <p:cNvPr id="754" name="Google Shape;754;p47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5" name="Google Shape;755;p47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56" name="Google Shape;756;p47"/>
          <p:cNvGrpSpPr/>
          <p:nvPr/>
        </p:nvGrpSpPr>
        <p:grpSpPr>
          <a:xfrm>
            <a:off x="4861560" y="1496958"/>
            <a:ext cx="358351" cy="381822"/>
            <a:chOff x="5970800" y="1619250"/>
            <a:chExt cx="428650" cy="456725"/>
          </a:xfrm>
        </p:grpSpPr>
        <p:sp>
          <p:nvSpPr>
            <p:cNvPr id="757" name="Google Shape;757;p47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8" name="Google Shape;758;p47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9" name="Google Shape;759;p47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0" name="Google Shape;760;p47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1" name="Google Shape;761;p47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62" name="Google Shape;762;p47"/>
          <p:cNvGrpSpPr/>
          <p:nvPr/>
        </p:nvGrpSpPr>
        <p:grpSpPr>
          <a:xfrm>
            <a:off x="5408764" y="1492360"/>
            <a:ext cx="401719" cy="366502"/>
            <a:chOff x="6625350" y="1613750"/>
            <a:chExt cx="480525" cy="438400"/>
          </a:xfrm>
        </p:grpSpPr>
        <p:sp>
          <p:nvSpPr>
            <p:cNvPr id="763" name="Google Shape;763;p47"/>
            <p:cNvSpPr/>
            <p:nvPr/>
          </p:nvSpPr>
          <p:spPr>
            <a:xfrm>
              <a:off x="6670525" y="1887275"/>
              <a:ext cx="117875" cy="164875"/>
            </a:xfrm>
            <a:custGeom>
              <a:avLst/>
              <a:gdLst/>
              <a:ahLst/>
              <a:cxnLst/>
              <a:rect l="l" t="t" r="r" b="b"/>
              <a:pathLst>
                <a:path w="4715" h="6595" extrusionOk="0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4" name="Google Shape;764;p47"/>
            <p:cNvSpPr/>
            <p:nvPr/>
          </p:nvSpPr>
          <p:spPr>
            <a:xfrm>
              <a:off x="7075950" y="1754175"/>
              <a:ext cx="29925" cy="99550"/>
            </a:xfrm>
            <a:custGeom>
              <a:avLst/>
              <a:gdLst/>
              <a:ahLst/>
              <a:cxnLst/>
              <a:rect l="l" t="t" r="r" b="b"/>
              <a:pathLst>
                <a:path w="1197" h="3982" extrusionOk="0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5" name="Google Shape;765;p47"/>
            <p:cNvSpPr/>
            <p:nvPr/>
          </p:nvSpPr>
          <p:spPr>
            <a:xfrm>
              <a:off x="6625350" y="1729750"/>
              <a:ext cx="97700" cy="147175"/>
            </a:xfrm>
            <a:custGeom>
              <a:avLst/>
              <a:gdLst/>
              <a:ahLst/>
              <a:cxnLst/>
              <a:rect l="l" t="t" r="r" b="b"/>
              <a:pathLst>
                <a:path w="3908" h="5887" extrusionOk="0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6" name="Google Shape;766;p47"/>
            <p:cNvSpPr/>
            <p:nvPr/>
          </p:nvSpPr>
          <p:spPr>
            <a:xfrm>
              <a:off x="6736475" y="1638175"/>
              <a:ext cx="279650" cy="330325"/>
            </a:xfrm>
            <a:custGeom>
              <a:avLst/>
              <a:gdLst/>
              <a:ahLst/>
              <a:cxnLst/>
              <a:rect l="l" t="t" r="r" b="b"/>
              <a:pathLst>
                <a:path w="11186" h="13213" extrusionOk="0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7" name="Google Shape;767;p47"/>
            <p:cNvSpPr/>
            <p:nvPr/>
          </p:nvSpPr>
          <p:spPr>
            <a:xfrm>
              <a:off x="7029550" y="1613750"/>
              <a:ext cx="34200" cy="379800"/>
            </a:xfrm>
            <a:custGeom>
              <a:avLst/>
              <a:gdLst/>
              <a:ahLst/>
              <a:cxnLst/>
              <a:rect l="l" t="t" r="r" b="b"/>
              <a:pathLst>
                <a:path w="1368" h="15192" extrusionOk="0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68" name="Google Shape;768;p47"/>
          <p:cNvGrpSpPr/>
          <p:nvPr/>
        </p:nvGrpSpPr>
        <p:grpSpPr>
          <a:xfrm>
            <a:off x="380913" y="2088554"/>
            <a:ext cx="303217" cy="325685"/>
            <a:chOff x="611175" y="2326900"/>
            <a:chExt cx="362700" cy="389575"/>
          </a:xfrm>
        </p:grpSpPr>
        <p:sp>
          <p:nvSpPr>
            <p:cNvPr id="769" name="Google Shape;769;p47"/>
            <p:cNvSpPr/>
            <p:nvPr/>
          </p:nvSpPr>
          <p:spPr>
            <a:xfrm>
              <a:off x="611175" y="2326900"/>
              <a:ext cx="362700" cy="389575"/>
            </a:xfrm>
            <a:custGeom>
              <a:avLst/>
              <a:gdLst/>
              <a:ahLst/>
              <a:cxnLst/>
              <a:rect l="l" t="t" r="r" b="b"/>
              <a:pathLst>
                <a:path w="14508" h="15583" extrusionOk="0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0" name="Google Shape;770;p47"/>
            <p:cNvSpPr/>
            <p:nvPr/>
          </p:nvSpPr>
          <p:spPr>
            <a:xfrm>
              <a:off x="794950" y="2500900"/>
              <a:ext cx="24450" cy="23850"/>
            </a:xfrm>
            <a:custGeom>
              <a:avLst/>
              <a:gdLst/>
              <a:ahLst/>
              <a:cxnLst/>
              <a:rect l="l" t="t" r="r" b="b"/>
              <a:pathLst>
                <a:path w="978" h="954" extrusionOk="0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1" name="Google Shape;771;p47"/>
            <p:cNvSpPr/>
            <p:nvPr/>
          </p:nvSpPr>
          <p:spPr>
            <a:xfrm>
              <a:off x="754650" y="2381250"/>
              <a:ext cx="75750" cy="14050"/>
            </a:xfrm>
            <a:custGeom>
              <a:avLst/>
              <a:gdLst/>
              <a:ahLst/>
              <a:cxnLst/>
              <a:rect l="l" t="t" r="r" b="b"/>
              <a:pathLst>
                <a:path w="3030" h="562" extrusionOk="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2" name="Google Shape;772;p47"/>
            <p:cNvSpPr/>
            <p:nvPr/>
          </p:nvSpPr>
          <p:spPr>
            <a:xfrm>
              <a:off x="765025" y="2453900"/>
              <a:ext cx="31175" cy="31150"/>
            </a:xfrm>
            <a:custGeom>
              <a:avLst/>
              <a:gdLst/>
              <a:ahLst/>
              <a:cxnLst/>
              <a:rect l="l" t="t" r="r" b="b"/>
              <a:pathLst>
                <a:path w="1247" h="1246" extrusionOk="0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73" name="Google Shape;773;p47"/>
          <p:cNvSpPr/>
          <p:nvPr/>
        </p:nvSpPr>
        <p:spPr>
          <a:xfrm>
            <a:off x="936309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74" name="Google Shape;774;p47"/>
          <p:cNvSpPr/>
          <p:nvPr/>
        </p:nvSpPr>
        <p:spPr>
          <a:xfrm>
            <a:off x="1499857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75" name="Google Shape;775;p47"/>
          <p:cNvSpPr/>
          <p:nvPr/>
        </p:nvSpPr>
        <p:spPr>
          <a:xfrm>
            <a:off x="2063406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76" name="Google Shape;776;p47"/>
          <p:cNvGrpSpPr/>
          <p:nvPr/>
        </p:nvGrpSpPr>
        <p:grpSpPr>
          <a:xfrm>
            <a:off x="2701378" y="2036492"/>
            <a:ext cx="170502" cy="425733"/>
            <a:chOff x="3386850" y="2264625"/>
            <a:chExt cx="203950" cy="509250"/>
          </a:xfrm>
        </p:grpSpPr>
        <p:sp>
          <p:nvSpPr>
            <p:cNvPr id="777" name="Google Shape;777;p47"/>
            <p:cNvSpPr/>
            <p:nvPr/>
          </p:nvSpPr>
          <p:spPr>
            <a:xfrm>
              <a:off x="3386850" y="2370850"/>
              <a:ext cx="203950" cy="403025"/>
            </a:xfrm>
            <a:custGeom>
              <a:avLst/>
              <a:gdLst/>
              <a:ahLst/>
              <a:cxnLst/>
              <a:rect l="l" t="t" r="r" b="b"/>
              <a:pathLst>
                <a:path w="8158" h="16121" extrusionOk="0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8" name="Google Shape;778;p47"/>
            <p:cNvSpPr/>
            <p:nvPr/>
          </p:nvSpPr>
          <p:spPr>
            <a:xfrm>
              <a:off x="3446075" y="2264625"/>
              <a:ext cx="85500" cy="94050"/>
            </a:xfrm>
            <a:custGeom>
              <a:avLst/>
              <a:gdLst/>
              <a:ahLst/>
              <a:cxnLst/>
              <a:rect l="l" t="t" r="r" b="b"/>
              <a:pathLst>
                <a:path w="3420" h="3762" extrusionOk="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79" name="Google Shape;779;p47"/>
          <p:cNvGrpSpPr/>
          <p:nvPr/>
        </p:nvGrpSpPr>
        <p:grpSpPr>
          <a:xfrm>
            <a:off x="3843751" y="2090602"/>
            <a:ext cx="139863" cy="317513"/>
            <a:chOff x="4753325" y="2329350"/>
            <a:chExt cx="167300" cy="379800"/>
          </a:xfrm>
        </p:grpSpPr>
        <p:sp>
          <p:nvSpPr>
            <p:cNvPr id="780" name="Google Shape;780;p47"/>
            <p:cNvSpPr/>
            <p:nvPr/>
          </p:nvSpPr>
          <p:spPr>
            <a:xfrm>
              <a:off x="4753325" y="2424600"/>
              <a:ext cx="167300" cy="284550"/>
            </a:xfrm>
            <a:custGeom>
              <a:avLst/>
              <a:gdLst/>
              <a:ahLst/>
              <a:cxnLst/>
              <a:rect l="l" t="t" r="r" b="b"/>
              <a:pathLst>
                <a:path w="6692" h="11382" extrusionOk="0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1" name="Google Shape;781;p47"/>
            <p:cNvSpPr/>
            <p:nvPr/>
          </p:nvSpPr>
          <p:spPr>
            <a:xfrm>
              <a:off x="4798500" y="2329350"/>
              <a:ext cx="76950" cy="84275"/>
            </a:xfrm>
            <a:custGeom>
              <a:avLst/>
              <a:gdLst/>
              <a:ahLst/>
              <a:cxnLst/>
              <a:rect l="l" t="t" r="r" b="b"/>
              <a:pathLst>
                <a:path w="3078" h="3371" extrusionOk="0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82" name="Google Shape;782;p47"/>
          <p:cNvGrpSpPr/>
          <p:nvPr/>
        </p:nvGrpSpPr>
        <p:grpSpPr>
          <a:xfrm>
            <a:off x="3277654" y="2038519"/>
            <a:ext cx="145004" cy="421658"/>
            <a:chOff x="4076175" y="2267050"/>
            <a:chExt cx="173450" cy="504375"/>
          </a:xfrm>
        </p:grpSpPr>
        <p:sp>
          <p:nvSpPr>
            <p:cNvPr id="783" name="Google Shape;783;p47"/>
            <p:cNvSpPr/>
            <p:nvPr/>
          </p:nvSpPr>
          <p:spPr>
            <a:xfrm>
              <a:off x="4122600" y="2267050"/>
              <a:ext cx="80600" cy="91625"/>
            </a:xfrm>
            <a:custGeom>
              <a:avLst/>
              <a:gdLst/>
              <a:ahLst/>
              <a:cxnLst/>
              <a:rect l="l" t="t" r="r" b="b"/>
              <a:pathLst>
                <a:path w="3224" h="3665" extrusionOk="0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4" name="Google Shape;784;p47"/>
            <p:cNvSpPr/>
            <p:nvPr/>
          </p:nvSpPr>
          <p:spPr>
            <a:xfrm>
              <a:off x="4076175" y="2370250"/>
              <a:ext cx="173450" cy="401175"/>
            </a:xfrm>
            <a:custGeom>
              <a:avLst/>
              <a:gdLst/>
              <a:ahLst/>
              <a:cxnLst/>
              <a:rect l="l" t="t" r="r" b="b"/>
              <a:pathLst>
                <a:path w="6938" h="16047" extrusionOk="0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85" name="Google Shape;785;p47"/>
          <p:cNvSpPr/>
          <p:nvPr/>
        </p:nvSpPr>
        <p:spPr>
          <a:xfrm>
            <a:off x="4317599" y="2083007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86" name="Google Shape;786;p47"/>
          <p:cNvGrpSpPr/>
          <p:nvPr/>
        </p:nvGrpSpPr>
        <p:grpSpPr>
          <a:xfrm>
            <a:off x="4865134" y="2089056"/>
            <a:ext cx="351204" cy="324661"/>
            <a:chOff x="5975075" y="2327500"/>
            <a:chExt cx="420100" cy="388350"/>
          </a:xfrm>
        </p:grpSpPr>
        <p:sp>
          <p:nvSpPr>
            <p:cNvPr id="787" name="Google Shape;787;p47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8" name="Google Shape;788;p47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89" name="Google Shape;789;p47"/>
          <p:cNvGrpSpPr/>
          <p:nvPr/>
        </p:nvGrpSpPr>
        <p:grpSpPr>
          <a:xfrm>
            <a:off x="5496544" y="2079358"/>
            <a:ext cx="215437" cy="351204"/>
            <a:chOff x="6730350" y="2315900"/>
            <a:chExt cx="257700" cy="420100"/>
          </a:xfrm>
        </p:grpSpPr>
        <p:sp>
          <p:nvSpPr>
            <p:cNvPr id="790" name="Google Shape;790;p47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1" name="Google Shape;791;p47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2" name="Google Shape;792;p47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3" name="Google Shape;793;p47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4" name="Google Shape;794;p47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95" name="Google Shape;795;p47"/>
          <p:cNvGrpSpPr/>
          <p:nvPr/>
        </p:nvGrpSpPr>
        <p:grpSpPr>
          <a:xfrm>
            <a:off x="477889" y="2615840"/>
            <a:ext cx="109265" cy="398166"/>
            <a:chOff x="727175" y="2957625"/>
            <a:chExt cx="130700" cy="476275"/>
          </a:xfrm>
        </p:grpSpPr>
        <p:sp>
          <p:nvSpPr>
            <p:cNvPr id="796" name="Google Shape;796;p47"/>
            <p:cNvSpPr/>
            <p:nvPr/>
          </p:nvSpPr>
          <p:spPr>
            <a:xfrm>
              <a:off x="727175" y="2957625"/>
              <a:ext cx="130700" cy="476275"/>
            </a:xfrm>
            <a:custGeom>
              <a:avLst/>
              <a:gdLst/>
              <a:ahLst/>
              <a:cxnLst/>
              <a:rect l="l" t="t" r="r" b="b"/>
              <a:pathLst>
                <a:path w="5228" h="19051" extrusionOk="0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7" name="Google Shape;797;p47"/>
            <p:cNvSpPr/>
            <p:nvPr/>
          </p:nvSpPr>
          <p:spPr>
            <a:xfrm>
              <a:off x="751600" y="3090125"/>
              <a:ext cx="81850" cy="319350"/>
            </a:xfrm>
            <a:custGeom>
              <a:avLst/>
              <a:gdLst/>
              <a:ahLst/>
              <a:cxnLst/>
              <a:rect l="l" t="t" r="r" b="b"/>
              <a:pathLst>
                <a:path w="3274" h="12774" extrusionOk="0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98" name="Google Shape;798;p47"/>
          <p:cNvSpPr/>
          <p:nvPr/>
        </p:nvSpPr>
        <p:spPr>
          <a:xfrm>
            <a:off x="1492208" y="2600114"/>
            <a:ext cx="334860" cy="429809"/>
          </a:xfrm>
          <a:custGeom>
            <a:avLst/>
            <a:gdLst/>
            <a:ahLst/>
            <a:cxnLst/>
            <a:rect l="l" t="t" r="r" b="b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99" name="Google Shape;799;p47"/>
          <p:cNvSpPr/>
          <p:nvPr/>
        </p:nvSpPr>
        <p:spPr>
          <a:xfrm>
            <a:off x="972049" y="2600114"/>
            <a:ext cx="248083" cy="429809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800" name="Google Shape;800;p47"/>
          <p:cNvGrpSpPr/>
          <p:nvPr/>
        </p:nvGrpSpPr>
        <p:grpSpPr>
          <a:xfrm>
            <a:off x="2029631" y="2628589"/>
            <a:ext cx="386943" cy="372647"/>
            <a:chOff x="2583325" y="2972875"/>
            <a:chExt cx="462850" cy="445750"/>
          </a:xfrm>
        </p:grpSpPr>
        <p:sp>
          <p:nvSpPr>
            <p:cNvPr id="801" name="Google Shape;801;p47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2" name="Google Shape;802;p47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03" name="Google Shape;803;p47"/>
          <p:cNvGrpSpPr/>
          <p:nvPr/>
        </p:nvGrpSpPr>
        <p:grpSpPr>
          <a:xfrm>
            <a:off x="2579886" y="2684246"/>
            <a:ext cx="413486" cy="261355"/>
            <a:chOff x="3241525" y="3039450"/>
            <a:chExt cx="494600" cy="312625"/>
          </a:xfrm>
        </p:grpSpPr>
        <p:sp>
          <p:nvSpPr>
            <p:cNvPr id="804" name="Google Shape;804;p47"/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5" name="Google Shape;805;p47"/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06" name="Google Shape;806;p47"/>
          <p:cNvSpPr/>
          <p:nvPr/>
        </p:nvSpPr>
        <p:spPr>
          <a:xfrm>
            <a:off x="3736180" y="2637380"/>
            <a:ext cx="355300" cy="355279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807" name="Google Shape;807;p47"/>
          <p:cNvGrpSpPr/>
          <p:nvPr/>
        </p:nvGrpSpPr>
        <p:grpSpPr>
          <a:xfrm>
            <a:off x="4263318" y="2656679"/>
            <a:ext cx="427781" cy="316489"/>
            <a:chOff x="5255200" y="3006475"/>
            <a:chExt cx="511700" cy="378575"/>
          </a:xfrm>
        </p:grpSpPr>
        <p:sp>
          <p:nvSpPr>
            <p:cNvPr id="808" name="Google Shape;808;p47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9" name="Google Shape;809;p47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10" name="Google Shape;810;p47"/>
          <p:cNvGrpSpPr/>
          <p:nvPr/>
        </p:nvGrpSpPr>
        <p:grpSpPr>
          <a:xfrm>
            <a:off x="3177104" y="2638308"/>
            <a:ext cx="346104" cy="353231"/>
            <a:chOff x="3955900" y="2984500"/>
            <a:chExt cx="414000" cy="422525"/>
          </a:xfrm>
        </p:grpSpPr>
        <p:sp>
          <p:nvSpPr>
            <p:cNvPr id="811" name="Google Shape;811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2" name="Google Shape;812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3" name="Google Shape;813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14" name="Google Shape;814;p47"/>
          <p:cNvSpPr/>
          <p:nvPr/>
        </p:nvSpPr>
        <p:spPr>
          <a:xfrm>
            <a:off x="341117" y="3226449"/>
            <a:ext cx="386922" cy="304241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15" name="Google Shape;815;p47"/>
          <p:cNvSpPr/>
          <p:nvPr/>
        </p:nvSpPr>
        <p:spPr>
          <a:xfrm>
            <a:off x="4906165" y="2621036"/>
            <a:ext cx="269526" cy="387967"/>
          </a:xfrm>
          <a:custGeom>
            <a:avLst/>
            <a:gdLst/>
            <a:ahLst/>
            <a:cxnLst/>
            <a:rect l="l" t="t" r="r" b="b"/>
            <a:pathLst>
              <a:path w="12896" h="18563" extrusionOk="0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816" name="Google Shape;816;p47"/>
          <p:cNvGrpSpPr/>
          <p:nvPr/>
        </p:nvGrpSpPr>
        <p:grpSpPr>
          <a:xfrm>
            <a:off x="5472049" y="2633187"/>
            <a:ext cx="264427" cy="375719"/>
            <a:chOff x="6701050" y="2978375"/>
            <a:chExt cx="316300" cy="449425"/>
          </a:xfrm>
        </p:grpSpPr>
        <p:sp>
          <p:nvSpPr>
            <p:cNvPr id="817" name="Google Shape;817;p47"/>
            <p:cNvSpPr/>
            <p:nvPr/>
          </p:nvSpPr>
          <p:spPr>
            <a:xfrm>
              <a:off x="6701050" y="2978375"/>
              <a:ext cx="316300" cy="78175"/>
            </a:xfrm>
            <a:custGeom>
              <a:avLst/>
              <a:gdLst/>
              <a:ahLst/>
              <a:cxnLst/>
              <a:rect l="l" t="t" r="r" b="b"/>
              <a:pathLst>
                <a:path w="12652" h="3127" extrusionOk="0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8" name="Google Shape;818;p47"/>
            <p:cNvSpPr/>
            <p:nvPr/>
          </p:nvSpPr>
          <p:spPr>
            <a:xfrm>
              <a:off x="6713875" y="3068750"/>
              <a:ext cx="290650" cy="359050"/>
            </a:xfrm>
            <a:custGeom>
              <a:avLst/>
              <a:gdLst/>
              <a:ahLst/>
              <a:cxnLst/>
              <a:rect l="l" t="t" r="r" b="b"/>
              <a:pathLst>
                <a:path w="11626" h="14362" extrusionOk="0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19" name="Google Shape;819;p47"/>
          <p:cNvGrpSpPr/>
          <p:nvPr/>
        </p:nvGrpSpPr>
        <p:grpSpPr>
          <a:xfrm>
            <a:off x="907677" y="3251848"/>
            <a:ext cx="376743" cy="253204"/>
            <a:chOff x="1241275" y="3718400"/>
            <a:chExt cx="450650" cy="302875"/>
          </a:xfrm>
        </p:grpSpPr>
        <p:sp>
          <p:nvSpPr>
            <p:cNvPr id="820" name="Google Shape;820;p47"/>
            <p:cNvSpPr/>
            <p:nvPr/>
          </p:nvSpPr>
          <p:spPr>
            <a:xfrm>
              <a:off x="1241275" y="3718400"/>
              <a:ext cx="450650" cy="302875"/>
            </a:xfrm>
            <a:custGeom>
              <a:avLst/>
              <a:gdLst/>
              <a:ahLst/>
              <a:cxnLst/>
              <a:rect l="l" t="t" r="r" b="b"/>
              <a:pathLst>
                <a:path w="18026" h="12115" extrusionOk="0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1" name="Google Shape;821;p47"/>
            <p:cNvSpPr/>
            <p:nvPr/>
          </p:nvSpPr>
          <p:spPr>
            <a:xfrm>
              <a:off x="1293175" y="3895475"/>
              <a:ext cx="174050" cy="12225"/>
            </a:xfrm>
            <a:custGeom>
              <a:avLst/>
              <a:gdLst/>
              <a:ahLst/>
              <a:cxnLst/>
              <a:rect l="l" t="t" r="r" b="b"/>
              <a:pathLst>
                <a:path w="6962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2" name="Google Shape;822;p47"/>
            <p:cNvSpPr/>
            <p:nvPr/>
          </p:nvSpPr>
          <p:spPr>
            <a:xfrm>
              <a:off x="1293175" y="3935775"/>
              <a:ext cx="122750" cy="12225"/>
            </a:xfrm>
            <a:custGeom>
              <a:avLst/>
              <a:gdLst/>
              <a:ahLst/>
              <a:cxnLst/>
              <a:rect l="l" t="t" r="r" b="b"/>
              <a:pathLst>
                <a:path w="4910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3" name="Google Shape;823;p47"/>
            <p:cNvSpPr/>
            <p:nvPr/>
          </p:nvSpPr>
          <p:spPr>
            <a:xfrm>
              <a:off x="1570375" y="3901575"/>
              <a:ext cx="62300" cy="40325"/>
            </a:xfrm>
            <a:custGeom>
              <a:avLst/>
              <a:gdLst/>
              <a:ahLst/>
              <a:cxnLst/>
              <a:rect l="l" t="t" r="r" b="b"/>
              <a:pathLst>
                <a:path w="2492" h="1613" extrusionOk="0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24" name="Google Shape;824;p47"/>
          <p:cNvGrpSpPr/>
          <p:nvPr/>
        </p:nvGrpSpPr>
        <p:grpSpPr>
          <a:xfrm>
            <a:off x="1476324" y="3232453"/>
            <a:ext cx="366502" cy="292496"/>
            <a:chOff x="1921475" y="3695200"/>
            <a:chExt cx="438400" cy="349875"/>
          </a:xfrm>
        </p:grpSpPr>
        <p:sp>
          <p:nvSpPr>
            <p:cNvPr id="825" name="Google Shape;825;p47"/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l" t="t" r="r" b="b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6" name="Google Shape;826;p47"/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l" t="t" r="r" b="b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7" name="Google Shape;827;p47"/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l" t="t" r="r" b="b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28" name="Google Shape;828;p47"/>
          <p:cNvGrpSpPr/>
          <p:nvPr/>
        </p:nvGrpSpPr>
        <p:grpSpPr>
          <a:xfrm>
            <a:off x="2043425" y="3227855"/>
            <a:ext cx="359355" cy="301190"/>
            <a:chOff x="2599825" y="3689700"/>
            <a:chExt cx="429850" cy="360275"/>
          </a:xfrm>
        </p:grpSpPr>
        <p:sp>
          <p:nvSpPr>
            <p:cNvPr id="829" name="Google Shape;829;p47"/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l" t="t" r="r" b="b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0" name="Google Shape;830;p47"/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l" t="t" r="r" b="b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31" name="Google Shape;831;p47"/>
          <p:cNvGrpSpPr/>
          <p:nvPr/>
        </p:nvGrpSpPr>
        <p:grpSpPr>
          <a:xfrm>
            <a:off x="2624299" y="3196714"/>
            <a:ext cx="324661" cy="338956"/>
            <a:chOff x="3294650" y="3652450"/>
            <a:chExt cx="388350" cy="405450"/>
          </a:xfrm>
        </p:grpSpPr>
        <p:sp>
          <p:nvSpPr>
            <p:cNvPr id="832" name="Google Shape;832;p47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3" name="Google Shape;833;p47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4" name="Google Shape;834;p47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35" name="Google Shape;835;p47"/>
          <p:cNvGrpSpPr/>
          <p:nvPr/>
        </p:nvGrpSpPr>
        <p:grpSpPr>
          <a:xfrm>
            <a:off x="3160781" y="3239601"/>
            <a:ext cx="378750" cy="277698"/>
            <a:chOff x="3936375" y="3703750"/>
            <a:chExt cx="453050" cy="332175"/>
          </a:xfrm>
        </p:grpSpPr>
        <p:sp>
          <p:nvSpPr>
            <p:cNvPr id="836" name="Google Shape;836;p47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7" name="Google Shape;837;p47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8" name="Google Shape;838;p47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9" name="Google Shape;839;p47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0" name="Google Shape;840;p47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41" name="Google Shape;841;p47"/>
          <p:cNvGrpSpPr/>
          <p:nvPr/>
        </p:nvGrpSpPr>
        <p:grpSpPr>
          <a:xfrm>
            <a:off x="3724307" y="3239601"/>
            <a:ext cx="378750" cy="277698"/>
            <a:chOff x="4610450" y="3703750"/>
            <a:chExt cx="453050" cy="332175"/>
          </a:xfrm>
        </p:grpSpPr>
        <p:sp>
          <p:nvSpPr>
            <p:cNvPr id="842" name="Google Shape;842;p47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3" name="Google Shape;843;p47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44" name="Google Shape;844;p47"/>
          <p:cNvGrpSpPr/>
          <p:nvPr/>
        </p:nvGrpSpPr>
        <p:grpSpPr>
          <a:xfrm>
            <a:off x="4301106" y="3211532"/>
            <a:ext cx="352207" cy="333836"/>
            <a:chOff x="5300400" y="3670175"/>
            <a:chExt cx="421300" cy="399325"/>
          </a:xfrm>
        </p:grpSpPr>
        <p:sp>
          <p:nvSpPr>
            <p:cNvPr id="845" name="Google Shape;845;p47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6" name="Google Shape;846;p47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7" name="Google Shape;847;p47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8" name="Google Shape;848;p47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9" name="Google Shape;849;p47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50" name="Google Shape;850;p47"/>
          <p:cNvSpPr/>
          <p:nvPr/>
        </p:nvSpPr>
        <p:spPr>
          <a:xfrm>
            <a:off x="4844905" y="3182557"/>
            <a:ext cx="392042" cy="39202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851" name="Google Shape;851;p47"/>
          <p:cNvGrpSpPr/>
          <p:nvPr/>
        </p:nvGrpSpPr>
        <p:grpSpPr>
          <a:xfrm>
            <a:off x="5433259" y="3207435"/>
            <a:ext cx="342008" cy="342029"/>
            <a:chOff x="6654650" y="3665275"/>
            <a:chExt cx="409100" cy="409125"/>
          </a:xfrm>
        </p:grpSpPr>
        <p:sp>
          <p:nvSpPr>
            <p:cNvPr id="852" name="Google Shape;852;p47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3" name="Google Shape;853;p47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54" name="Google Shape;854;p47"/>
          <p:cNvGrpSpPr/>
          <p:nvPr/>
        </p:nvGrpSpPr>
        <p:grpSpPr>
          <a:xfrm>
            <a:off x="347223" y="3756667"/>
            <a:ext cx="370599" cy="370620"/>
            <a:chOff x="570875" y="4322250"/>
            <a:chExt cx="443300" cy="443325"/>
          </a:xfrm>
        </p:grpSpPr>
        <p:sp>
          <p:nvSpPr>
            <p:cNvPr id="855" name="Google Shape;855;p47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6" name="Google Shape;856;p47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7" name="Google Shape;857;p47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8" name="Google Shape;858;p47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59" name="Google Shape;859;p47"/>
          <p:cNvSpPr/>
          <p:nvPr/>
        </p:nvSpPr>
        <p:spPr>
          <a:xfrm>
            <a:off x="895469" y="3828789"/>
            <a:ext cx="401238" cy="22666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860" name="Google Shape;860;p47"/>
          <p:cNvGrpSpPr/>
          <p:nvPr/>
        </p:nvGrpSpPr>
        <p:grpSpPr>
          <a:xfrm>
            <a:off x="1524812" y="3729120"/>
            <a:ext cx="269526" cy="425712"/>
            <a:chOff x="1979475" y="4289300"/>
            <a:chExt cx="322400" cy="509225"/>
          </a:xfrm>
        </p:grpSpPr>
        <p:sp>
          <p:nvSpPr>
            <p:cNvPr id="861" name="Google Shape;861;p47"/>
            <p:cNvSpPr/>
            <p:nvPr/>
          </p:nvSpPr>
          <p:spPr>
            <a:xfrm>
              <a:off x="2187075" y="4509100"/>
              <a:ext cx="114800" cy="114800"/>
            </a:xfrm>
            <a:custGeom>
              <a:avLst/>
              <a:gdLst/>
              <a:ahLst/>
              <a:cxnLst/>
              <a:rect l="l" t="t" r="r" b="b"/>
              <a:pathLst>
                <a:path w="4592" h="4592" extrusionOk="0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2" name="Google Shape;862;p47"/>
            <p:cNvSpPr/>
            <p:nvPr/>
          </p:nvSpPr>
          <p:spPr>
            <a:xfrm>
              <a:off x="1979475" y="4542675"/>
              <a:ext cx="156925" cy="156950"/>
            </a:xfrm>
            <a:custGeom>
              <a:avLst/>
              <a:gdLst/>
              <a:ahLst/>
              <a:cxnLst/>
              <a:rect l="l" t="t" r="r" b="b"/>
              <a:pathLst>
                <a:path w="6277" h="6278" extrusionOk="0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3" name="Google Shape;863;p47"/>
            <p:cNvSpPr/>
            <p:nvPr/>
          </p:nvSpPr>
          <p:spPr>
            <a:xfrm>
              <a:off x="2041125" y="4289300"/>
              <a:ext cx="240000" cy="509225"/>
            </a:xfrm>
            <a:custGeom>
              <a:avLst/>
              <a:gdLst/>
              <a:ahLst/>
              <a:cxnLst/>
              <a:rect l="l" t="t" r="r" b="b"/>
              <a:pathLst>
                <a:path w="9600" h="20369" extrusionOk="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64" name="Google Shape;864;p47"/>
          <p:cNvGrpSpPr/>
          <p:nvPr/>
        </p:nvGrpSpPr>
        <p:grpSpPr>
          <a:xfrm>
            <a:off x="2064346" y="3734722"/>
            <a:ext cx="318014" cy="414510"/>
            <a:chOff x="2624850" y="4296000"/>
            <a:chExt cx="380400" cy="495825"/>
          </a:xfrm>
        </p:grpSpPr>
        <p:sp>
          <p:nvSpPr>
            <p:cNvPr id="865" name="Google Shape;865;p47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6" name="Google Shape;866;p47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7" name="Google Shape;867;p47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68" name="Google Shape;868;p47"/>
          <p:cNvSpPr/>
          <p:nvPr/>
        </p:nvSpPr>
        <p:spPr>
          <a:xfrm>
            <a:off x="3180303" y="3772127"/>
            <a:ext cx="339959" cy="33998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69" name="Google Shape;869;p47"/>
          <p:cNvSpPr/>
          <p:nvPr/>
        </p:nvSpPr>
        <p:spPr>
          <a:xfrm>
            <a:off x="2616754" y="3793571"/>
            <a:ext cx="339959" cy="297094"/>
          </a:xfrm>
          <a:custGeom>
            <a:avLst/>
            <a:gdLst/>
            <a:ahLst/>
            <a:cxnLst/>
            <a:rect l="l" t="t" r="r" b="b"/>
            <a:pathLst>
              <a:path w="16266" h="14215" extrusionOk="0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70" name="Google Shape;870;p47"/>
          <p:cNvSpPr/>
          <p:nvPr/>
        </p:nvSpPr>
        <p:spPr>
          <a:xfrm>
            <a:off x="3742304" y="3770601"/>
            <a:ext cx="343053" cy="343032"/>
          </a:xfrm>
          <a:custGeom>
            <a:avLst/>
            <a:gdLst/>
            <a:ahLst/>
            <a:cxnLst/>
            <a:rect l="l" t="t" r="r" b="b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871" name="Google Shape;871;p47"/>
          <p:cNvGrpSpPr/>
          <p:nvPr/>
        </p:nvGrpSpPr>
        <p:grpSpPr>
          <a:xfrm>
            <a:off x="4280686" y="3775560"/>
            <a:ext cx="393045" cy="332833"/>
            <a:chOff x="5275975" y="4344850"/>
            <a:chExt cx="470150" cy="398125"/>
          </a:xfrm>
        </p:grpSpPr>
        <p:sp>
          <p:nvSpPr>
            <p:cNvPr id="872" name="Google Shape;872;p47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3" name="Google Shape;873;p47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4" name="Google Shape;874;p47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l" t="t" r="r" b="b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75" name="Google Shape;875;p47"/>
          <p:cNvSpPr/>
          <p:nvPr/>
        </p:nvSpPr>
        <p:spPr>
          <a:xfrm>
            <a:off x="4864301" y="3765502"/>
            <a:ext cx="353252" cy="353231"/>
          </a:xfrm>
          <a:custGeom>
            <a:avLst/>
            <a:gdLst/>
            <a:ahLst/>
            <a:cxnLst/>
            <a:rect l="l" t="t" r="r" b="b"/>
            <a:pathLst>
              <a:path w="16902" h="16901" extrusionOk="0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876" name="Google Shape;876;p47"/>
          <p:cNvGrpSpPr/>
          <p:nvPr/>
        </p:nvGrpSpPr>
        <p:grpSpPr>
          <a:xfrm>
            <a:off x="5423039" y="3748516"/>
            <a:ext cx="362448" cy="386922"/>
            <a:chOff x="6642425" y="4312500"/>
            <a:chExt cx="433550" cy="462825"/>
          </a:xfrm>
        </p:grpSpPr>
        <p:sp>
          <p:nvSpPr>
            <p:cNvPr id="877" name="Google Shape;877;p47"/>
            <p:cNvSpPr/>
            <p:nvPr/>
          </p:nvSpPr>
          <p:spPr>
            <a:xfrm>
              <a:off x="6642425" y="4687375"/>
              <a:ext cx="433550" cy="39125"/>
            </a:xfrm>
            <a:custGeom>
              <a:avLst/>
              <a:gdLst/>
              <a:ahLst/>
              <a:cxnLst/>
              <a:rect l="l" t="t" r="r" b="b"/>
              <a:pathLst>
                <a:path w="17342" h="156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8" name="Google Shape;878;p47"/>
            <p:cNvSpPr/>
            <p:nvPr/>
          </p:nvSpPr>
          <p:spPr>
            <a:xfrm>
              <a:off x="6642425" y="4736225"/>
              <a:ext cx="433550" cy="39100"/>
            </a:xfrm>
            <a:custGeom>
              <a:avLst/>
              <a:gdLst/>
              <a:ahLst/>
              <a:cxnLst/>
              <a:rect l="l" t="t" r="r" b="b"/>
              <a:pathLst>
                <a:path w="17342" h="1564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9" name="Google Shape;879;p47"/>
            <p:cNvSpPr/>
            <p:nvPr/>
          </p:nvSpPr>
          <p:spPr>
            <a:xfrm>
              <a:off x="6684575" y="4312500"/>
              <a:ext cx="349875" cy="377350"/>
            </a:xfrm>
            <a:custGeom>
              <a:avLst/>
              <a:gdLst/>
              <a:ahLst/>
              <a:cxnLst/>
              <a:rect l="l" t="t" r="r" b="b"/>
              <a:pathLst>
                <a:path w="13995" h="15094" extrusionOk="0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80" name="Google Shape;880;p47"/>
          <p:cNvSpPr/>
          <p:nvPr/>
        </p:nvSpPr>
        <p:spPr>
          <a:xfrm>
            <a:off x="299775" y="4368343"/>
            <a:ext cx="465527" cy="274647"/>
          </a:xfrm>
          <a:custGeom>
            <a:avLst/>
            <a:gdLst/>
            <a:ahLst/>
            <a:cxnLst/>
            <a:rect l="l" t="t" r="r" b="b"/>
            <a:pathLst>
              <a:path w="22274" h="13141" extrusionOk="0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881" name="Google Shape;881;p47"/>
          <p:cNvGrpSpPr/>
          <p:nvPr/>
        </p:nvGrpSpPr>
        <p:grpSpPr>
          <a:xfrm>
            <a:off x="910227" y="4322764"/>
            <a:ext cx="371623" cy="365499"/>
            <a:chOff x="1244325" y="4999400"/>
            <a:chExt cx="444525" cy="437200"/>
          </a:xfrm>
        </p:grpSpPr>
        <p:sp>
          <p:nvSpPr>
            <p:cNvPr id="882" name="Google Shape;882;p47"/>
            <p:cNvSpPr/>
            <p:nvPr/>
          </p:nvSpPr>
          <p:spPr>
            <a:xfrm>
              <a:off x="1244325" y="5161200"/>
              <a:ext cx="374925" cy="222275"/>
            </a:xfrm>
            <a:custGeom>
              <a:avLst/>
              <a:gdLst/>
              <a:ahLst/>
              <a:cxnLst/>
              <a:rect l="l" t="t" r="r" b="b"/>
              <a:pathLst>
                <a:path w="14997" h="8891" extrusionOk="0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3" name="Google Shape;883;p47"/>
            <p:cNvSpPr/>
            <p:nvPr/>
          </p:nvSpPr>
          <p:spPr>
            <a:xfrm>
              <a:off x="1244325" y="5397500"/>
              <a:ext cx="444525" cy="39100"/>
            </a:xfrm>
            <a:custGeom>
              <a:avLst/>
              <a:gdLst/>
              <a:ahLst/>
              <a:cxnLst/>
              <a:rect l="l" t="t" r="r" b="b"/>
              <a:pathLst>
                <a:path w="17781" h="1564" extrusionOk="0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4" name="Google Shape;884;p47"/>
            <p:cNvSpPr/>
            <p:nvPr/>
          </p:nvSpPr>
          <p:spPr>
            <a:xfrm>
              <a:off x="1451925" y="4999400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5" name="Google Shape;885;p47"/>
            <p:cNvSpPr/>
            <p:nvPr/>
          </p:nvSpPr>
          <p:spPr>
            <a:xfrm>
              <a:off x="1407975" y="4999400"/>
              <a:ext cx="31150" cy="129450"/>
            </a:xfrm>
            <a:custGeom>
              <a:avLst/>
              <a:gdLst/>
              <a:ahLst/>
              <a:cxnLst/>
              <a:rect l="l" t="t" r="r" b="b"/>
              <a:pathLst>
                <a:path w="1246" h="5178" extrusionOk="0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6" name="Google Shape;886;p47"/>
            <p:cNvSpPr/>
            <p:nvPr/>
          </p:nvSpPr>
          <p:spPr>
            <a:xfrm>
              <a:off x="1495900" y="4999400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87" name="Google Shape;887;p47"/>
          <p:cNvGrpSpPr/>
          <p:nvPr/>
        </p:nvGrpSpPr>
        <p:grpSpPr>
          <a:xfrm>
            <a:off x="1506943" y="4311018"/>
            <a:ext cx="305265" cy="388970"/>
            <a:chOff x="1958100" y="4985350"/>
            <a:chExt cx="365150" cy="465275"/>
          </a:xfrm>
        </p:grpSpPr>
        <p:sp>
          <p:nvSpPr>
            <p:cNvPr id="888" name="Google Shape;888;p47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9" name="Google Shape;889;p47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0" name="Google Shape;890;p47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91" name="Google Shape;891;p47"/>
          <p:cNvGrpSpPr/>
          <p:nvPr/>
        </p:nvGrpSpPr>
        <p:grpSpPr>
          <a:xfrm>
            <a:off x="2048002" y="4325815"/>
            <a:ext cx="350200" cy="359877"/>
            <a:chOff x="2605300" y="5003050"/>
            <a:chExt cx="418900" cy="430475"/>
          </a:xfrm>
        </p:grpSpPr>
        <p:sp>
          <p:nvSpPr>
            <p:cNvPr id="892" name="Google Shape;892;p47"/>
            <p:cNvSpPr/>
            <p:nvPr/>
          </p:nvSpPr>
          <p:spPr>
            <a:xfrm>
              <a:off x="2820225" y="5222250"/>
              <a:ext cx="202750" cy="211275"/>
            </a:xfrm>
            <a:custGeom>
              <a:avLst/>
              <a:gdLst/>
              <a:ahLst/>
              <a:cxnLst/>
              <a:rect l="l" t="t" r="r" b="b"/>
              <a:pathLst>
                <a:path w="8110" h="8451" extrusionOk="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3" name="Google Shape;893;p47"/>
            <p:cNvSpPr/>
            <p:nvPr/>
          </p:nvSpPr>
          <p:spPr>
            <a:xfrm>
              <a:off x="2606525" y="5003050"/>
              <a:ext cx="203975" cy="208225"/>
            </a:xfrm>
            <a:custGeom>
              <a:avLst/>
              <a:gdLst/>
              <a:ahLst/>
              <a:cxnLst/>
              <a:rect l="l" t="t" r="r" b="b"/>
              <a:pathLst>
                <a:path w="8159" h="8329" extrusionOk="0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4" name="Google Shape;894;p47"/>
            <p:cNvSpPr/>
            <p:nvPr/>
          </p:nvSpPr>
          <p:spPr>
            <a:xfrm>
              <a:off x="2605300" y="5008550"/>
              <a:ext cx="418900" cy="418875"/>
            </a:xfrm>
            <a:custGeom>
              <a:avLst/>
              <a:gdLst/>
              <a:ahLst/>
              <a:cxnLst/>
              <a:rect l="l" t="t" r="r" b="b"/>
              <a:pathLst>
                <a:path w="16756" h="16755" extrusionOk="0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95" name="Google Shape;895;p47"/>
          <p:cNvGrpSpPr/>
          <p:nvPr/>
        </p:nvGrpSpPr>
        <p:grpSpPr>
          <a:xfrm>
            <a:off x="2577336" y="4333486"/>
            <a:ext cx="418585" cy="344056"/>
            <a:chOff x="3238475" y="5012225"/>
            <a:chExt cx="500700" cy="411550"/>
          </a:xfrm>
        </p:grpSpPr>
        <p:sp>
          <p:nvSpPr>
            <p:cNvPr id="896" name="Google Shape;896;p47"/>
            <p:cNvSpPr/>
            <p:nvPr/>
          </p:nvSpPr>
          <p:spPr>
            <a:xfrm>
              <a:off x="3238475" y="5315050"/>
              <a:ext cx="500700" cy="108725"/>
            </a:xfrm>
            <a:custGeom>
              <a:avLst/>
              <a:gdLst/>
              <a:ahLst/>
              <a:cxnLst/>
              <a:rect l="l" t="t" r="r" b="b"/>
              <a:pathLst>
                <a:path w="20028" h="4349" extrusionOk="0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7" name="Google Shape;897;p47"/>
            <p:cNvSpPr/>
            <p:nvPr/>
          </p:nvSpPr>
          <p:spPr>
            <a:xfrm>
              <a:off x="3282450" y="5160575"/>
              <a:ext cx="412750" cy="140475"/>
            </a:xfrm>
            <a:custGeom>
              <a:avLst/>
              <a:gdLst/>
              <a:ahLst/>
              <a:cxnLst/>
              <a:rect l="l" t="t" r="r" b="b"/>
              <a:pathLst>
                <a:path w="16510" h="5619" extrusionOk="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8" name="Google Shape;898;p47"/>
            <p:cNvSpPr/>
            <p:nvPr/>
          </p:nvSpPr>
          <p:spPr>
            <a:xfrm>
              <a:off x="3473550" y="5012225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9" name="Google Shape;899;p47"/>
            <p:cNvSpPr/>
            <p:nvPr/>
          </p:nvSpPr>
          <p:spPr>
            <a:xfrm>
              <a:off x="3429575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0" name="Google Shape;900;p47"/>
            <p:cNvSpPr/>
            <p:nvPr/>
          </p:nvSpPr>
          <p:spPr>
            <a:xfrm>
              <a:off x="3516900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01" name="Google Shape;901;p47"/>
          <p:cNvGrpSpPr/>
          <p:nvPr/>
        </p:nvGrpSpPr>
        <p:grpSpPr>
          <a:xfrm>
            <a:off x="3683970" y="4296723"/>
            <a:ext cx="459424" cy="417561"/>
            <a:chOff x="4562200" y="4968250"/>
            <a:chExt cx="549550" cy="499475"/>
          </a:xfrm>
        </p:grpSpPr>
        <p:sp>
          <p:nvSpPr>
            <p:cNvPr id="902" name="Google Shape;902;p47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3" name="Google Shape;903;p47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4" name="Google Shape;904;p47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5" name="Google Shape;905;p47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6" name="Google Shape;906;p47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07" name="Google Shape;907;p47"/>
          <p:cNvGrpSpPr/>
          <p:nvPr/>
        </p:nvGrpSpPr>
        <p:grpSpPr>
          <a:xfrm>
            <a:off x="3190898" y="4320214"/>
            <a:ext cx="318516" cy="370076"/>
            <a:chOff x="3972400" y="4996350"/>
            <a:chExt cx="381000" cy="442675"/>
          </a:xfrm>
        </p:grpSpPr>
        <p:sp>
          <p:nvSpPr>
            <p:cNvPr id="908" name="Google Shape;908;p47"/>
            <p:cNvSpPr/>
            <p:nvPr/>
          </p:nvSpPr>
          <p:spPr>
            <a:xfrm>
              <a:off x="4157400" y="4996350"/>
              <a:ext cx="86725" cy="103200"/>
            </a:xfrm>
            <a:custGeom>
              <a:avLst/>
              <a:gdLst/>
              <a:ahLst/>
              <a:cxnLst/>
              <a:rect l="l" t="t" r="r" b="b"/>
              <a:pathLst>
                <a:path w="3469" h="4128" extrusionOk="0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9" name="Google Shape;909;p47"/>
            <p:cNvSpPr/>
            <p:nvPr/>
          </p:nvSpPr>
          <p:spPr>
            <a:xfrm>
              <a:off x="3972400" y="5048250"/>
              <a:ext cx="381000" cy="390775"/>
            </a:xfrm>
            <a:custGeom>
              <a:avLst/>
              <a:gdLst/>
              <a:ahLst/>
              <a:cxnLst/>
              <a:rect l="l" t="t" r="r" b="b"/>
              <a:pathLst>
                <a:path w="15240" h="15631" extrusionOk="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10" name="Google Shape;910;p47"/>
          <p:cNvGrpSpPr/>
          <p:nvPr/>
        </p:nvGrpSpPr>
        <p:grpSpPr>
          <a:xfrm>
            <a:off x="4251594" y="4289073"/>
            <a:ext cx="451252" cy="432860"/>
            <a:chOff x="5241175" y="4959100"/>
            <a:chExt cx="539775" cy="517775"/>
          </a:xfrm>
        </p:grpSpPr>
        <p:sp>
          <p:nvSpPr>
            <p:cNvPr id="911" name="Google Shape;911;p47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2" name="Google Shape;912;p47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3" name="Google Shape;913;p47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4" name="Google Shape;914;p47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5" name="Google Shape;915;p47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6" name="Google Shape;916;p47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917" name="Google Shape;917;p47"/>
          <p:cNvSpPr/>
          <p:nvPr/>
        </p:nvSpPr>
        <p:spPr>
          <a:xfrm>
            <a:off x="4842355" y="4395912"/>
            <a:ext cx="397142" cy="219513"/>
          </a:xfrm>
          <a:custGeom>
            <a:avLst/>
            <a:gdLst/>
            <a:ahLst/>
            <a:cxnLst/>
            <a:rect l="l" t="t" r="r" b="b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918" name="Google Shape;918;p47"/>
          <p:cNvGrpSpPr/>
          <p:nvPr/>
        </p:nvGrpSpPr>
        <p:grpSpPr>
          <a:xfrm>
            <a:off x="5458778" y="4353382"/>
            <a:ext cx="289444" cy="332833"/>
            <a:chOff x="6685175" y="5036025"/>
            <a:chExt cx="346225" cy="398125"/>
          </a:xfrm>
        </p:grpSpPr>
        <p:sp>
          <p:nvSpPr>
            <p:cNvPr id="919" name="Google Shape;919;p47"/>
            <p:cNvSpPr/>
            <p:nvPr/>
          </p:nvSpPr>
          <p:spPr>
            <a:xfrm>
              <a:off x="6743800" y="5036025"/>
              <a:ext cx="105650" cy="147775"/>
            </a:xfrm>
            <a:custGeom>
              <a:avLst/>
              <a:gdLst/>
              <a:ahLst/>
              <a:cxnLst/>
              <a:rect l="l" t="t" r="r" b="b"/>
              <a:pathLst>
                <a:path w="4226" h="5911" extrusionOk="0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0" name="Google Shape;920;p47"/>
            <p:cNvSpPr/>
            <p:nvPr/>
          </p:nvSpPr>
          <p:spPr>
            <a:xfrm>
              <a:off x="6685175" y="5152025"/>
              <a:ext cx="84275" cy="117275"/>
            </a:xfrm>
            <a:custGeom>
              <a:avLst/>
              <a:gdLst/>
              <a:ahLst/>
              <a:cxnLst/>
              <a:rect l="l" t="t" r="r" b="b"/>
              <a:pathLst>
                <a:path w="3371" h="4691" extrusionOk="0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1" name="Google Shape;921;p47"/>
            <p:cNvSpPr/>
            <p:nvPr/>
          </p:nvSpPr>
          <p:spPr>
            <a:xfrm>
              <a:off x="6871400" y="5038475"/>
              <a:ext cx="105650" cy="145325"/>
            </a:xfrm>
            <a:custGeom>
              <a:avLst/>
              <a:gdLst/>
              <a:ahLst/>
              <a:cxnLst/>
              <a:rect l="l" t="t" r="r" b="b"/>
              <a:pathLst>
                <a:path w="4226" h="5813" extrusionOk="0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2" name="Google Shape;922;p47"/>
            <p:cNvSpPr/>
            <p:nvPr/>
          </p:nvSpPr>
          <p:spPr>
            <a:xfrm>
              <a:off x="6944050" y="5155700"/>
              <a:ext cx="87350" cy="116025"/>
            </a:xfrm>
            <a:custGeom>
              <a:avLst/>
              <a:gdLst/>
              <a:ahLst/>
              <a:cxnLst/>
              <a:rect l="l" t="t" r="r" b="b"/>
              <a:pathLst>
                <a:path w="3494" h="4641" extrusionOk="0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3" name="Google Shape;923;p47"/>
            <p:cNvSpPr/>
            <p:nvPr/>
          </p:nvSpPr>
          <p:spPr>
            <a:xfrm>
              <a:off x="6727300" y="5185625"/>
              <a:ext cx="263800" cy="248525"/>
            </a:xfrm>
            <a:custGeom>
              <a:avLst/>
              <a:gdLst/>
              <a:ahLst/>
              <a:cxnLst/>
              <a:rect l="l" t="t" r="r" b="b"/>
              <a:pathLst>
                <a:path w="10552" h="9941" extrusionOk="0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24" name="Google Shape;924;p47"/>
          <p:cNvGrpSpPr/>
          <p:nvPr/>
        </p:nvGrpSpPr>
        <p:grpSpPr>
          <a:xfrm>
            <a:off x="6359617" y="1877599"/>
            <a:ext cx="432570" cy="421334"/>
            <a:chOff x="5926225" y="921350"/>
            <a:chExt cx="517800" cy="504350"/>
          </a:xfrm>
        </p:grpSpPr>
        <p:sp>
          <p:nvSpPr>
            <p:cNvPr id="925" name="Google Shape;925;p47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926" name="Google Shape;926;p47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927" name="Google Shape;927;p47"/>
          <p:cNvSpPr/>
          <p:nvPr/>
        </p:nvSpPr>
        <p:spPr>
          <a:xfrm>
            <a:off x="6553538" y="211365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8" name="Google Shape;928;p47"/>
          <p:cNvGrpSpPr/>
          <p:nvPr/>
        </p:nvGrpSpPr>
        <p:grpSpPr>
          <a:xfrm>
            <a:off x="7244605" y="1856979"/>
            <a:ext cx="432570" cy="421334"/>
            <a:chOff x="5926225" y="921350"/>
            <a:chExt cx="517800" cy="504350"/>
          </a:xfrm>
        </p:grpSpPr>
        <p:sp>
          <p:nvSpPr>
            <p:cNvPr id="929" name="Google Shape;929;p47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1C232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7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1C232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1" name="Google Shape;931;p47"/>
          <p:cNvSpPr/>
          <p:nvPr/>
        </p:nvSpPr>
        <p:spPr>
          <a:xfrm>
            <a:off x="7438526" y="209303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38100" cap="flat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2" name="Google Shape;932;p47"/>
          <p:cNvGrpSpPr/>
          <p:nvPr/>
        </p:nvGrpSpPr>
        <p:grpSpPr>
          <a:xfrm>
            <a:off x="6359885" y="2606021"/>
            <a:ext cx="1075937" cy="1047989"/>
            <a:chOff x="5926225" y="921350"/>
            <a:chExt cx="517800" cy="504350"/>
          </a:xfrm>
        </p:grpSpPr>
        <p:sp>
          <p:nvSpPr>
            <p:cNvPr id="933" name="Google Shape;933;p47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D966"/>
            </a:solidFill>
            <a:ln w="28575" cap="flat" cmpd="sng">
              <a:solidFill>
                <a:srgbClr val="E69138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7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D966"/>
            </a:solidFill>
            <a:ln w="28575" cap="flat" cmpd="sng">
              <a:solidFill>
                <a:srgbClr val="E69138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5" name="Google Shape;935;p47"/>
          <p:cNvSpPr/>
          <p:nvPr/>
        </p:nvSpPr>
        <p:spPr>
          <a:xfrm>
            <a:off x="6842198" y="3193118"/>
            <a:ext cx="997288" cy="56337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9525" cap="flat" cmpd="sng">
            <a:solidFill>
              <a:srgbClr val="6D9EEB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4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937" name="Google Shape;937;p47"/>
          <p:cNvSpPr txBox="1">
            <a:spLocks noGrp="1"/>
          </p:cNvSpPr>
          <p:nvPr>
            <p:ph type="body" idx="4294967295"/>
          </p:nvPr>
        </p:nvSpPr>
        <p:spPr>
          <a:xfrm>
            <a:off x="6248575" y="4223563"/>
            <a:ext cx="2438100" cy="56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/>
              <a:t>Find more icons at </a:t>
            </a:r>
            <a:r>
              <a:rPr lang="en" sz="900" u="sng">
                <a:hlinkClick r:id="rId3"/>
              </a:rPr>
              <a:t>slidescarnival.com/extra-free-resources-icons-and-maps</a:t>
            </a:r>
            <a:endParaRPr sz="9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900" b="1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2" name="Google Shape;942;p48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943" name="Google Shape;943;p48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48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48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48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48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48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9" name="Google Shape;949;p48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950" name="Google Shape;950;p48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48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48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48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4" name="Google Shape;954;p48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955" name="Google Shape;955;p48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48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48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8" name="Google Shape;958;p48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959" name="Google Shape;959;p48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48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48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p48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48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4" name="Google Shape;964;p48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965" name="Google Shape;965;p48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6" name="Google Shape;966;p48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p48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8" name="Google Shape;968;p48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969" name="Google Shape;969;p48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0" name="Google Shape;970;p48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48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48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3" name="Google Shape;973;p48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974" name="Google Shape;974;p48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48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48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Google Shape;977;p48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p48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9" name="Google Shape;979;p48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980" name="Google Shape;980;p48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48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2" name="Google Shape;982;p48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3" name="Google Shape;983;p48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p48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48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6" name="Google Shape;986;p48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987" name="Google Shape;987;p48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48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9" name="Google Shape;989;p48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990" name="Google Shape;990;p48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48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48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3" name="Google Shape;993;p48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994" name="Google Shape;994;p48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5" name="Google Shape;995;p48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p48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p48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48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48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0" name="Google Shape;1000;p48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1001" name="Google Shape;1001;p48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48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48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48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Google Shape;1005;p48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6" name="Google Shape;1006;p48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1007" name="Google Shape;1007;p48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p48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p48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0" name="Google Shape;1010;p48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1011" name="Google Shape;1011;p48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012" name="Google Shape;1012;p48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3" name="Google Shape;1013;p48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4" name="Google Shape;1014;p48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5" name="Google Shape;1015;p48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6" name="Google Shape;1016;p48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7" name="Google Shape;1017;p48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8" name="Google Shape;1018;p48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9" name="Google Shape;1019;p48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0" name="Google Shape;1020;p48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1" name="Google Shape;1021;p48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22" name="Google Shape;1022;p48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3" name="Google Shape;1023;p48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4" name="Google Shape;1024;p48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5" name="Google Shape;1025;p48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6" name="Google Shape;1026;p48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7" name="Google Shape;1027;p48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8" name="Google Shape;1028;p48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1029" name="Google Shape;1029;p48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0" name="Google Shape;1030;p48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1" name="Google Shape;1031;p48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2" name="Google Shape;1032;p48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3" name="Google Shape;1033;p48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1034" name="Google Shape;1034;p48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5" name="Google Shape;1035;p48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6" name="Google Shape;1036;p48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7" name="Google Shape;1037;p48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8" name="Google Shape;1038;p48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9" name="Google Shape;1039;p48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1040" name="Google Shape;1040;p48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1" name="Google Shape;1041;p48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2" name="Google Shape;1042;p48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3" name="Google Shape;1043;p48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4" name="Google Shape;1044;p48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5" name="Google Shape;1045;p48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6" name="Google Shape;1046;p48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1047" name="Google Shape;1047;p48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8" name="Google Shape;1048;p48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48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1050;p48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1" name="Google Shape;1051;p48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1052" name="Google Shape;1052;p48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48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48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48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6" name="Google Shape;1056;p48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1057" name="Google Shape;1057;p48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48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48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48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48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62" name="Google Shape;1062;p48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063" name="Google Shape;1063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4" name="Google Shape;1064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5" name="Google Shape;1065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6" name="Google Shape;1066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7" name="Google Shape;1067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8" name="Google Shape;1068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9" name="Google Shape;1069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0" name="Google Shape;1070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1" name="Google Shape;1071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2" name="Google Shape;1072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73" name="Google Shape;1073;p48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1074" name="Google Shape;1074;p48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48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48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77" name="Google Shape;1077;p48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078" name="Google Shape;1078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9" name="Google Shape;1079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0" name="Google Shape;1080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1" name="Google Shape;1081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2" name="Google Shape;1082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3" name="Google Shape;1083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4" name="Google Shape;1084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5" name="Google Shape;1085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6" name="Google Shape;1086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7" name="Google Shape;1087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88" name="Google Shape;1088;p48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1089" name="Google Shape;1089;p48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48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48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48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93" name="Google Shape;1093;p48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094" name="Google Shape;1094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5" name="Google Shape;1095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6" name="Google Shape;1096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7" name="Google Shape;1097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8" name="Google Shape;1098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9" name="Google Shape;1099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0" name="Google Shape;1100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1" name="Google Shape;1101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2" name="Google Shape;1102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3" name="Google Shape;1103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04" name="Google Shape;1104;p48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1105" name="Google Shape;1105;p48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48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48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48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48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48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48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2" name="Google Shape;1112;p48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1113" name="Google Shape;1113;p48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48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48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48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7" name="Google Shape;1117;p48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1118" name="Google Shape;1118;p48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48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48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48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2" name="Google Shape;1122;p48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1123" name="Google Shape;1123;p48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48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48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48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p48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8" name="Google Shape;1128;p48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1129" name="Google Shape;1129;p48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48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48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48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48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48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5" name="Google Shape;1135;p48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1136" name="Google Shape;1136;p48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48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48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9" name="Google Shape;1139;p48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1140" name="Google Shape;1140;p48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1" name="Google Shape;1141;p48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2" name="Google Shape;1142;p48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3" name="Google Shape;1143;p48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4" name="Google Shape;1144;p48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5" name="Google Shape;1145;p48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1146" name="Google Shape;1146;p48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p48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8" name="Google Shape;1148;p48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9" name="Google Shape;1149;p48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0" name="Google Shape;1150;p48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1" name="Google Shape;1151;p48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2" name="Google Shape;1152;p48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1153" name="Google Shape;1153;p48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48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p48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6" name="Google Shape;1156;p48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1157" name="Google Shape;1157;p48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8" name="Google Shape;1158;p48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48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p48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1" name="Google Shape;1161;p48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1162" name="Google Shape;1162;p48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3" name="Google Shape;1163;p48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4" name="Google Shape;1164;p48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5" name="Google Shape;1165;p48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6" name="Google Shape;1166;p48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7" name="Google Shape;1167;p48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8" name="Google Shape;1168;p48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1169" name="Google Shape;1169;p48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0" name="Google Shape;1170;p48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1" name="Google Shape;1171;p48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2" name="Google Shape;1172;p48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3" name="Google Shape;1173;p48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4" name="Google Shape;1174;p48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5" name="Google Shape;1175;p48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6" name="Google Shape;1176;p48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1177" name="Google Shape;1177;p48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8" name="Google Shape;1178;p48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9" name="Google Shape;1179;p48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0" name="Google Shape;1180;p48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1" name="Google Shape;1181;p48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1182" name="Google Shape;1182;p48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3" name="Google Shape;1183;p48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4" name="Google Shape;1184;p48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5" name="Google Shape;1185;p48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1186" name="Google Shape;1186;p48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7" name="Google Shape;1187;p48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48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9" name="Google Shape;1189;p48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1190" name="Google Shape;1190;p48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1" name="Google Shape;1191;p48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2" name="Google Shape;1192;p48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3" name="Google Shape;1193;p48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4" name="Google Shape;1194;p48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1195" name="Google Shape;1195;p48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6" name="Google Shape;1196;p48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7" name="Google Shape;1197;p48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8" name="Google Shape;1198;p48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9" name="Google Shape;1199;p48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1200" name="Google Shape;1200;p48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1" name="Google Shape;1201;p48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2" name="Google Shape;1202;p48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3" name="Google Shape;1203;p48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4" name="Google Shape;1204;p48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5" name="Google Shape;1205;p48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1206" name="Google Shape;1206;p48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7" name="Google Shape;1207;p48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8" name="Google Shape;1208;p48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48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0" name="Google Shape;1210;p48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p48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2" name="Google Shape;1212;p48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1213" name="Google Shape;1213;p48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4" name="Google Shape;1214;p48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48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6" name="Google Shape;1216;p48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7" name="Google Shape;1217;p48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48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48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0" name="Google Shape;1220;p48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221" name="Google Shape;1221;p48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2" name="Google Shape;1222;p48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3" name="Google Shape;1223;p48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48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5" name="Google Shape;1225;p48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6" name="Google Shape;1226;p48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48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48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48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Google Shape;1230;p48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48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2" name="Google Shape;1232;p48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3" name="Google Shape;1233;p48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234" name="Google Shape;1234;p48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48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48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7" name="Google Shape;1237;p48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8" name="Google Shape;1238;p48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239" name="Google Shape;1239;p48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48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1" name="Google Shape;1241;p48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2" name="Google Shape;1242;p48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243" name="Google Shape;1243;p48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48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5" name="Google Shape;1245;p48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p48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48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48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9" name="Google Shape;1249;p48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250" name="Google Shape;1250;p48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48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48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48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48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48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6" name="Google Shape;1256;p48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7" name="Google Shape;1257;p48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8" name="Google Shape;1258;p48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259" name="Google Shape;1259;p48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48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1" name="Google Shape;1261;p48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2" name="Google Shape;1262;p48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48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48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48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Google Shape;1266;p48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7" name="Google Shape;1267;p48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8" name="Google Shape;1268;p48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9" name="Google Shape;1269;p48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0" name="Google Shape;1270;p48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1" name="Google Shape;1271;p48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1272" name="Google Shape;1272;p48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3" name="Google Shape;1273;p48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4" name="Google Shape;1274;p48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5" name="Google Shape;1275;p48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Google Shape;1276;p48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7" name="Google Shape;1277;p48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8" name="Google Shape;1278;p48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9" name="Google Shape;1279;p48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0" name="Google Shape;1280;p48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1" name="Google Shape;1281;p48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p48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4" name="Google Shape;1284;p48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1285" name="Google Shape;1285;p48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48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48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Google Shape;1288;p48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48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48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48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48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48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48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48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p48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7" name="Google Shape;1297;p48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1298" name="Google Shape;1298;p48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48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48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1301;p48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1302;p48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48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4" name="Google Shape;1304;p48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1305" name="Google Shape;1305;p48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48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7" name="Google Shape;1307;p48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8" name="Google Shape;1308;p48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9" name="Google Shape;1309;p48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1310;p48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1311;p48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1312;p48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3" name="Google Shape;1313;p48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1314;p48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1315;p48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p48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7" name="Google Shape;1317;p48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8" name="Google Shape;1318;p48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9" name="Google Shape;1319;p48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0" name="Google Shape;1320;p48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1321" name="Google Shape;1321;p48"/>
            <p:cNvSpPr/>
            <p:nvPr/>
          </p:nvSpPr>
          <p:spPr>
            <a:xfrm>
              <a:off x="1442627" y="57109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2" name="Google Shape;1322;p48"/>
            <p:cNvSpPr/>
            <p:nvPr/>
          </p:nvSpPr>
          <p:spPr>
            <a:xfrm>
              <a:off x="1442627" y="61161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3" name="Google Shape;1323;p48"/>
            <p:cNvSpPr/>
            <p:nvPr/>
          </p:nvSpPr>
          <p:spPr>
            <a:xfrm>
              <a:off x="1573731" y="61524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4" name="Google Shape;1324;p48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5" name="Google Shape;1325;p48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1326" name="Google Shape;1326;p48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327" name="Google Shape;1327;p48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8" name="Google Shape;1328;p48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9" name="Google Shape;1329;p48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0" name="Google Shape;1330;p48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331" name="Google Shape;1331;p48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2" name="Google Shape;1332;p48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3" name="Google Shape;1333;p48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4" name="Google Shape;1334;p48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335" name="Google Shape;1335;p48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6" name="Google Shape;1336;p48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7" name="Google Shape;1337;p48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8" name="Google Shape;1338;p48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339" name="Google Shape;1339;p48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0" name="Google Shape;1340;p48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1" name="Google Shape;1341;p48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42" name="Google Shape;1342;p48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1343" name="Google Shape;1343;p48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1344;p48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5" name="Google Shape;1345;p48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6" name="Google Shape;1346;p48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7" name="Google Shape;1347;p48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8" name="Google Shape;1348;p48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9" name="Google Shape;1349;p48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0" name="Google Shape;1350;p48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51" name="Google Shape;1351;p48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1352" name="Google Shape;1352;p48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3" name="Google Shape;1353;p48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4" name="Google Shape;1354;p48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5" name="Google Shape;1355;p48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6" name="Google Shape;1356;p48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Google Shape;1357;p48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8" name="Google Shape;1358;p48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9" name="Google Shape;1359;p48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1360;p48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1" name="Google Shape;1361;p48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2" name="Google Shape;1362;p48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1363;p48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4" name="Google Shape;1364;p48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5" name="Google Shape;1365;p48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1366;p48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7" name="Google Shape;1367;p48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8" name="Google Shape;1368;p48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9" name="Google Shape;1369;p48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0" name="Google Shape;1370;p48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1" name="Google Shape;1371;p48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2" name="Google Shape;1372;p48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3" name="Google Shape;1373;p48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4" name="Google Shape;1374;p48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5" name="Google Shape;1375;p48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6" name="Google Shape;1376;p48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1377" name="Google Shape;1377;p48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378" name="Google Shape;1378;p4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9" name="Google Shape;1379;p4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80" name="Google Shape;1380;p48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381" name="Google Shape;1381;p4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2" name="Google Shape;1382;p4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83" name="Google Shape;1383;p48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384" name="Google Shape;1384;p4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5" name="Google Shape;1385;p4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386" name="Google Shape;1386;p48"/>
          <p:cNvSpPr txBox="1">
            <a:spLocks noGrp="1"/>
          </p:cNvSpPr>
          <p:nvPr>
            <p:ph type="title" idx="4294967295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387" name="Google Shape;1387;p4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" name="Google Shape;1392;p49"/>
          <p:cNvSpPr txBox="1"/>
          <p:nvPr/>
        </p:nvSpPr>
        <p:spPr>
          <a:xfrm>
            <a:off x="908200" y="2298050"/>
            <a:ext cx="7327500" cy="19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1"/>
                </a:solidFill>
                <a:highlight>
                  <a:schemeClr val="dk1"/>
                </a:highlight>
                <a:latin typeface="Fira Sans"/>
                <a:ea typeface="Fira Sans"/>
                <a:cs typeface="Fira Sans"/>
                <a:sym typeface="Fira Sans"/>
              </a:rPr>
              <a:t> and many more...</a:t>
            </a:r>
            <a:endParaRPr sz="2400">
              <a:solidFill>
                <a:schemeClr val="lt1"/>
              </a:solidFill>
              <a:highlight>
                <a:schemeClr val="dk1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93" name="Google Shape;1393;p4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1394" name="Google Shape;1394;p49"/>
          <p:cNvSpPr txBox="1">
            <a:spLocks noGrp="1"/>
          </p:cNvSpPr>
          <p:nvPr>
            <p:ph type="body" idx="4294967295"/>
          </p:nvPr>
        </p:nvSpPr>
        <p:spPr>
          <a:xfrm>
            <a:off x="908328" y="932625"/>
            <a:ext cx="7327500" cy="115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You can also use any emoji as an icon!</a:t>
            </a:r>
            <a:br>
              <a:rPr lang="en" sz="1400"/>
            </a:br>
            <a:r>
              <a:rPr lang="en" sz="1400"/>
              <a:t>And of course it resizes without losing quality.</a:t>
            </a:r>
            <a:endParaRPr sz="14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400"/>
              <a:t>How? Follow Google instructions </a:t>
            </a:r>
            <a:r>
              <a:rPr lang="en" sz="1400" u="sng">
                <a:hlinkClick r:id="rId3"/>
              </a:rPr>
              <a:t>https://twitter.com/googledocs/status/730087240156643328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 txBox="1">
            <a:spLocks noGrp="1"/>
          </p:cNvSpPr>
          <p:nvPr>
            <p:ph type="body" idx="1"/>
          </p:nvPr>
        </p:nvSpPr>
        <p:spPr>
          <a:xfrm>
            <a:off x="1777400" y="2161800"/>
            <a:ext cx="5589300" cy="81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THIS IS THE PROJECT REPRESENTATION FOR CIS-MAIT</a:t>
            </a:r>
          </a:p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IN" dirty="0"/>
              <a:t>THEME FOR THE PROJECT - </a:t>
            </a:r>
            <a:r>
              <a:rPr lang="en-IN" u="sng" dirty="0"/>
              <a:t>HEALTHTECH</a:t>
            </a:r>
            <a:endParaRPr u="sng" dirty="0"/>
          </a:p>
        </p:txBody>
      </p:sp>
      <p:sp>
        <p:nvSpPr>
          <p:cNvPr id="116" name="Google Shape;116;p1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44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Pakshi</a:t>
            </a:r>
            <a:endParaRPr dirty="0"/>
          </a:p>
        </p:txBody>
      </p:sp>
      <p:sp>
        <p:nvSpPr>
          <p:cNvPr id="542" name="Google Shape;542;p4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543" name="Google Shape;543;p44"/>
          <p:cNvPicPr preferRelativeResize="0"/>
          <p:nvPr/>
        </p:nvPicPr>
        <p:blipFill rotWithShape="1">
          <a:blip r:embed="rId3">
            <a:alphaModFix/>
          </a:blip>
          <a:srcRect l="19633" t="9820" b="9812"/>
          <a:stretch/>
        </p:blipFill>
        <p:spPr>
          <a:xfrm>
            <a:off x="779100" y="1753388"/>
            <a:ext cx="1429200" cy="142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44" name="Google Shape;544;p44"/>
          <p:cNvSpPr txBox="1"/>
          <p:nvPr/>
        </p:nvSpPr>
        <p:spPr>
          <a:xfrm>
            <a:off x="588721" y="3390112"/>
            <a:ext cx="1723456" cy="7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ANUPAM GUTPA</a:t>
            </a:r>
            <a:br>
              <a:rPr lang="en" dirty="0">
                <a:latin typeface="Fira Sans"/>
                <a:ea typeface="Fira Sans"/>
                <a:cs typeface="Fira Sans"/>
                <a:sym typeface="Fira Sans"/>
              </a:rPr>
            </a:br>
            <a:r>
              <a:rPr lang="en" sz="800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LEAD DEVELOPER</a:t>
            </a:r>
            <a:endParaRPr sz="800" dirty="0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900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anupamgupta756@gmail.com</a:t>
            </a:r>
            <a:endParaRPr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545" name="Google Shape;545;p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79226" y="1836175"/>
            <a:ext cx="1429200" cy="142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46" name="Google Shape;546;p44"/>
          <p:cNvSpPr txBox="1"/>
          <p:nvPr/>
        </p:nvSpPr>
        <p:spPr>
          <a:xfrm>
            <a:off x="2512097" y="3399071"/>
            <a:ext cx="1723456" cy="7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KUNAL AGGARWAL</a:t>
            </a:r>
            <a:br>
              <a:rPr lang="en" dirty="0">
                <a:latin typeface="Fira Sans"/>
                <a:ea typeface="Fira Sans"/>
                <a:cs typeface="Fira Sans"/>
                <a:sym typeface="Fira Sans"/>
              </a:rPr>
            </a:br>
            <a:r>
              <a:rPr lang="en" sz="800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FRONT END DEVELOPER, BACKEND</a:t>
            </a:r>
            <a:endParaRPr sz="800" dirty="0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900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kunalaggarwal683@gmail.com</a:t>
            </a:r>
            <a:endParaRPr dirty="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547" name="Google Shape;547;p44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4579352" y="1836175"/>
            <a:ext cx="1429200" cy="142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48" name="Google Shape;548;p44"/>
          <p:cNvSpPr txBox="1"/>
          <p:nvPr/>
        </p:nvSpPr>
        <p:spPr>
          <a:xfrm>
            <a:off x="4431935" y="3388438"/>
            <a:ext cx="1724034" cy="7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NIDHI CHAURASIA</a:t>
            </a:r>
            <a:br>
              <a:rPr lang="en" dirty="0">
                <a:latin typeface="Fira Sans"/>
                <a:ea typeface="Fira Sans"/>
                <a:cs typeface="Fira Sans"/>
                <a:sym typeface="Fira Sans"/>
              </a:rPr>
            </a:br>
            <a:r>
              <a:rPr lang="en-GB" sz="800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CONTENT WRITER, UI/UX</a:t>
            </a:r>
            <a:endParaRPr sz="800" dirty="0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IN" sz="900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passionatenidhi123@gmail.com</a:t>
            </a:r>
            <a:endParaRPr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549" name="Google Shape;549;p44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6479478" y="1836175"/>
            <a:ext cx="1429200" cy="142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50" name="Google Shape;550;p44"/>
          <p:cNvSpPr txBox="1"/>
          <p:nvPr/>
        </p:nvSpPr>
        <p:spPr>
          <a:xfrm>
            <a:off x="6413215" y="3390112"/>
            <a:ext cx="1724034" cy="7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MEENAKSHI</a:t>
            </a:r>
            <a:br>
              <a:rPr lang="en" dirty="0">
                <a:latin typeface="Fira Sans"/>
                <a:ea typeface="Fira Sans"/>
                <a:cs typeface="Fira Sans"/>
                <a:sym typeface="Fira Sans"/>
              </a:rPr>
            </a:br>
            <a:r>
              <a:rPr lang="en" sz="800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FRONT END DEVELOPER</a:t>
            </a:r>
            <a:endParaRPr sz="800" dirty="0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900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Iamayasharmacs12@gmail.com</a:t>
            </a:r>
            <a:endParaRPr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90F30FA-01BC-4668-B689-E767CE22122B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819" y="1753388"/>
            <a:ext cx="1437304" cy="14292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6C74F21-721C-4D76-BA14-D38CAD9ECF77}"/>
              </a:ext>
            </a:extLst>
          </p:cNvPr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9225" y="1804300"/>
            <a:ext cx="1469201" cy="149295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49AE217-0F4F-4971-A26D-C9F333C64DDB}"/>
              </a:ext>
            </a:extLst>
          </p:cNvPr>
          <p:cNvPicPr/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9352" y="1825275"/>
            <a:ext cx="1469201" cy="149295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3026CD8-5E3F-46EF-908E-E20253305A25}"/>
              </a:ext>
            </a:extLst>
          </p:cNvPr>
          <p:cNvPicPr/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9352" y="1825275"/>
            <a:ext cx="1469201" cy="149295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3F2DAD9-2AD7-47B7-B985-73537429A4C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79478" y="1839497"/>
            <a:ext cx="1431679" cy="1431679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title"/>
          </p:nvPr>
        </p:nvSpPr>
        <p:spPr>
          <a:xfrm>
            <a:off x="362012" y="212651"/>
            <a:ext cx="6962100" cy="74766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PROBLEM…</a:t>
            </a:r>
            <a:endParaRPr sz="4400" dirty="0"/>
          </a:p>
        </p:txBody>
      </p:sp>
      <p:sp>
        <p:nvSpPr>
          <p:cNvPr id="93" name="Google Shape;93;p1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1" name="Google Shape;90;p13">
            <a:extLst>
              <a:ext uri="{FF2B5EF4-FFF2-40B4-BE49-F238E27FC236}">
                <a16:creationId xmlns:a16="http://schemas.microsoft.com/office/drawing/2014/main" id="{D73C3059-989D-4398-BB1C-C5A211C628C6}"/>
              </a:ext>
            </a:extLst>
          </p:cNvPr>
          <p:cNvSpPr txBox="1">
            <a:spLocks/>
          </p:cNvSpPr>
          <p:nvPr/>
        </p:nvSpPr>
        <p:spPr>
          <a:xfrm>
            <a:off x="319322" y="1372026"/>
            <a:ext cx="4209988" cy="29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Fira Sans Light"/>
              <a:buChar char="●"/>
              <a:defRPr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Fira Sans Light"/>
              <a:buChar char="○"/>
              <a:defRPr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Fira Sans Light"/>
              <a:buChar char="■"/>
              <a:defRPr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 Light"/>
              <a:buChar char="●"/>
              <a:defRPr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 Light"/>
              <a:buChar char="○"/>
              <a:defRPr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 Light"/>
              <a:buChar char="■"/>
              <a:defRPr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 Light"/>
              <a:buChar char="●"/>
              <a:defRPr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 Light"/>
              <a:buChar char="○"/>
              <a:defRPr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000"/>
              <a:buFont typeface="Fira Sans Light"/>
              <a:buChar char="■"/>
              <a:defRPr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marL="0" indent="0">
              <a:buFont typeface="Fira Sans Light"/>
              <a:buNone/>
            </a:pPr>
            <a:r>
              <a:rPr lang="en-GB" sz="1600" b="1" dirty="0"/>
              <a:t>The COVID 19 PANDEMIC has wreaked havoc on us. It has given rise to new problem that has never been faced before in the history of mankind such as. </a:t>
            </a:r>
          </a:p>
          <a:p>
            <a:pPr marL="0" indent="0">
              <a:buFont typeface="Fira Sans Light"/>
              <a:buNone/>
            </a:pPr>
            <a:endParaRPr lang="en-GB" sz="1600" b="1" dirty="0"/>
          </a:p>
          <a:p>
            <a:pPr marL="171450" indent="-171450"/>
            <a:r>
              <a:rPr lang="en-GB" sz="1600" b="1" dirty="0"/>
              <a:t>Nearest Vaccination Centre available </a:t>
            </a:r>
          </a:p>
          <a:p>
            <a:pPr marL="171450" indent="-171450"/>
            <a:r>
              <a:rPr lang="en-GB" sz="1600" b="1" dirty="0"/>
              <a:t>Proper access to medical assistance and other general queries.</a:t>
            </a:r>
          </a:p>
          <a:p>
            <a:pPr marL="171450" indent="-171450"/>
            <a:r>
              <a:rPr lang="en-GB" sz="1600" b="1" dirty="0"/>
              <a:t>Lack of access to proper information</a:t>
            </a:r>
          </a:p>
          <a:p>
            <a:pPr marL="171450" indent="-171450"/>
            <a:r>
              <a:rPr lang="en-GB" sz="1600" b="1" dirty="0"/>
              <a:t>False &amp; Misleading Information</a:t>
            </a:r>
          </a:p>
          <a:p>
            <a:pPr marL="171450" indent="-171450"/>
            <a:r>
              <a:rPr lang="en-GB" sz="1600" b="1" dirty="0"/>
              <a:t>Authorities failing to handle the crowd at vaccination centre.</a:t>
            </a:r>
          </a:p>
          <a:p>
            <a:pPr marL="0" indent="0">
              <a:buFont typeface="Fira Sans Light"/>
              <a:buNone/>
            </a:pPr>
            <a:endParaRPr lang="en-GB" sz="1200" b="1" dirty="0"/>
          </a:p>
        </p:txBody>
      </p:sp>
      <p:pic>
        <p:nvPicPr>
          <p:cNvPr id="15" name="Google Shape;81;p15">
            <a:extLst>
              <a:ext uri="{FF2B5EF4-FFF2-40B4-BE49-F238E27FC236}">
                <a16:creationId xmlns:a16="http://schemas.microsoft.com/office/drawing/2014/main" id="{9864B4EE-2C0A-4107-8D8E-854B424A819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1535" y="0"/>
            <a:ext cx="1097775" cy="115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dk1"/>
            </a:gs>
          </a:gsLst>
          <a:lin ang="0" scaled="0"/>
        </a:gradFill>
        <a:effectLst/>
      </p:bgPr>
    </p:bg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332" name="Google Shape;332;p33"/>
          <p:cNvGrpSpPr/>
          <p:nvPr/>
        </p:nvGrpSpPr>
        <p:grpSpPr>
          <a:xfrm>
            <a:off x="3938374" y="1241129"/>
            <a:ext cx="4542205" cy="2391071"/>
            <a:chOff x="1177450" y="241631"/>
            <a:chExt cx="6173152" cy="3616776"/>
          </a:xfrm>
        </p:grpSpPr>
        <p:sp>
          <p:nvSpPr>
            <p:cNvPr id="333" name="Google Shape;333;p33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33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8" name="Google Shape;338;p33"/>
          <p:cNvSpPr txBox="1">
            <a:spLocks noGrp="1"/>
          </p:cNvSpPr>
          <p:nvPr>
            <p:ph type="body" idx="4294967295"/>
          </p:nvPr>
        </p:nvSpPr>
        <p:spPr>
          <a:xfrm>
            <a:off x="1517000" y="373575"/>
            <a:ext cx="2643900" cy="43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KAVACH</a:t>
            </a:r>
            <a:endParaRPr dirty="0">
              <a:solidFill>
                <a:schemeClr val="l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800" dirty="0">
                <a:solidFill>
                  <a:schemeClr val="lt1"/>
                </a:solidFill>
              </a:rPr>
              <a:t>OUR 360 ASSISTANCE</a:t>
            </a:r>
            <a:endParaRPr sz="1800" dirty="0">
              <a:solidFill>
                <a:schemeClr val="lt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3EB08C-8C15-41E4-9390-8AEB90147D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599" y="1355132"/>
            <a:ext cx="3556001" cy="2035680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1D8E45E8-CC08-47EF-82F3-0B16735B4A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06" y="1969390"/>
            <a:ext cx="1204570" cy="120457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>
            <a:spLocks noGrp="1"/>
          </p:cNvSpPr>
          <p:nvPr>
            <p:ph type="ctrTitle"/>
          </p:nvPr>
        </p:nvSpPr>
        <p:spPr>
          <a:xfrm>
            <a:off x="1938049" y="1984688"/>
            <a:ext cx="5040600" cy="632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KAVACH</a:t>
            </a:r>
            <a:endParaRPr sz="4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9" name="Google Shape;109;p15"/>
              <p:cNvSpPr txBox="1">
                <a:spLocks noGrp="1"/>
              </p:cNvSpPr>
              <p:nvPr>
                <p:ph type="subTitle" idx="1"/>
              </p:nvPr>
            </p:nvSpPr>
            <p:spPr>
              <a:xfrm>
                <a:off x="1938049" y="2713913"/>
                <a:ext cx="5040600" cy="444900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800"/>
                  </a:spcAft>
                  <a:buNone/>
                </a:pPr>
                <a:r>
                  <a:rPr lang="en-IN" dirty="0"/>
                  <a:t>O</a:t>
                </a:r>
                <a:r>
                  <a:rPr lang="en" dirty="0"/>
                  <a:t>UR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" b="1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1" i="1" dirty="0" smtClean="0">
                            <a:latin typeface="Cambria Math" panose="02040503050406030204" pitchFamily="18" charset="0"/>
                          </a:rPr>
                          <m:t>𝟑𝟔𝟎</m:t>
                        </m:r>
                      </m:e>
                      <m:sup>
                        <m:r>
                          <a:rPr lang="en-GB" b="1" i="1" dirty="0" smtClean="0">
                            <a:latin typeface="Cambria Math" panose="02040503050406030204" pitchFamily="18" charset="0"/>
                          </a:rPr>
                          <m:t>𝟎</m:t>
                        </m:r>
                      </m:sup>
                    </m:sSup>
                  </m:oMath>
                </a14:m>
                <a:r>
                  <a:rPr lang="en-GB" b="1" dirty="0"/>
                  <a:t> ASSISTANCE</a:t>
                </a:r>
                <a:endParaRPr b="1" dirty="0"/>
              </a:p>
            </p:txBody>
          </p:sp>
        </mc:Choice>
        <mc:Fallback>
          <p:sp>
            <p:nvSpPr>
              <p:cNvPr id="109" name="Google Shape;109;p15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938049" y="2713913"/>
                <a:ext cx="5040600" cy="444900"/>
              </a:xfrm>
              <a:prstGeom prst="rect">
                <a:avLst/>
              </a:prstGeom>
              <a:blipFill>
                <a:blip r:embed="rId3"/>
                <a:stretch>
                  <a:fillRect l="-3748" t="-12329" b="-3287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2">
            <a:extLst>
              <a:ext uri="{FF2B5EF4-FFF2-40B4-BE49-F238E27FC236}">
                <a16:creationId xmlns:a16="http://schemas.microsoft.com/office/drawing/2014/main" id="{C48CBE20-2F86-4676-B4A4-496331858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756" y="1969465"/>
            <a:ext cx="1204570" cy="120457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/>
            </a:gs>
            <a:gs pos="100000">
              <a:schemeClr val="accent4"/>
            </a:gs>
          </a:gsLst>
          <a:lin ang="5400700" scaled="0"/>
        </a:gra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ctrTitle" idx="4294967295"/>
          </p:nvPr>
        </p:nvSpPr>
        <p:spPr>
          <a:xfrm>
            <a:off x="1398375" y="2269150"/>
            <a:ext cx="6347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lt1"/>
                </a:solidFill>
              </a:rPr>
              <a:t>KAVACH</a:t>
            </a:r>
            <a:endParaRPr sz="6000" dirty="0">
              <a:solidFill>
                <a:schemeClr val="lt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9" name="Google Shape;129;p18"/>
              <p:cNvSpPr txBox="1">
                <a:spLocks noGrp="1"/>
              </p:cNvSpPr>
              <p:nvPr>
                <p:ph type="subTitle" idx="4294967295"/>
              </p:nvPr>
            </p:nvSpPr>
            <p:spPr>
              <a:xfrm>
                <a:off x="1398375" y="3411550"/>
                <a:ext cx="6347400" cy="784800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800"/>
                  </a:spcAft>
                  <a:buNone/>
                </a:pPr>
                <a:r>
                  <a:rPr lang="en-IN" dirty="0">
                    <a:solidFill>
                      <a:schemeClr val="tx1"/>
                    </a:solidFill>
                  </a:rPr>
                  <a:t>OUR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ar-AE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ar-AE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𝟑𝟔𝟎</m:t>
                        </m:r>
                      </m:e>
                      <m:sup>
                        <m:r>
                          <a:rPr lang="ar-AE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</m:sup>
                    </m:sSup>
                  </m:oMath>
                </a14:m>
                <a:r>
                  <a:rPr lang="ar-AE" b="1" dirty="0">
                    <a:solidFill>
                      <a:schemeClr val="tx1"/>
                    </a:solidFill>
                  </a:rPr>
                  <a:t> </a:t>
                </a:r>
                <a:r>
                  <a:rPr lang="en-IN" b="1" dirty="0">
                    <a:solidFill>
                      <a:schemeClr val="tx1"/>
                    </a:solidFill>
                  </a:rPr>
                  <a:t>ASSISTANCE</a:t>
                </a:r>
              </a:p>
            </p:txBody>
          </p:sp>
        </mc:Choice>
        <mc:Fallback>
          <p:sp>
            <p:nvSpPr>
              <p:cNvPr id="129" name="Google Shape;129;p18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4294967295"/>
              </p:nvPr>
            </p:nvSpPr>
            <p:spPr>
              <a:xfrm>
                <a:off x="1398375" y="3411550"/>
                <a:ext cx="6347400" cy="784800"/>
              </a:xfrm>
              <a:prstGeom prst="rect">
                <a:avLst/>
              </a:prstGeom>
              <a:blipFill>
                <a:blip r:embed="rId3"/>
                <a:stretch>
                  <a:fillRect t="-781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3" name="Google Shape;143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72C15E55-2308-4233-8DAF-B0F97004B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638" y="623891"/>
            <a:ext cx="1470724" cy="147072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779100" y="548919"/>
            <a:ext cx="6962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KAVACH</a:t>
            </a:r>
            <a:endParaRPr sz="3600"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5" name="Google Shape;90;p13">
            <a:extLst>
              <a:ext uri="{FF2B5EF4-FFF2-40B4-BE49-F238E27FC236}">
                <a16:creationId xmlns:a16="http://schemas.microsoft.com/office/drawing/2014/main" id="{5280EF52-C1B1-49D3-B47D-E5DE4AD4A982}"/>
              </a:ext>
            </a:extLst>
          </p:cNvPr>
          <p:cNvSpPr txBox="1">
            <a:spLocks/>
          </p:cNvSpPr>
          <p:nvPr/>
        </p:nvSpPr>
        <p:spPr>
          <a:xfrm>
            <a:off x="74431" y="1098718"/>
            <a:ext cx="8400418" cy="3898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Fira Sans Light"/>
              <a:buChar char="●"/>
              <a:defRPr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Fira Sans Light"/>
              <a:buChar char="○"/>
              <a:defRPr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Fira Sans Light"/>
              <a:buChar char="■"/>
              <a:defRPr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 Light"/>
              <a:buChar char="●"/>
              <a:defRPr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 Light"/>
              <a:buChar char="○"/>
              <a:defRPr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 Light"/>
              <a:buChar char="■"/>
              <a:defRPr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 Light"/>
              <a:buChar char="●"/>
              <a:defRPr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 Light"/>
              <a:buChar char="○"/>
              <a:defRPr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000"/>
              <a:buFont typeface="Fira Sans Light"/>
              <a:buChar char="■"/>
              <a:defRPr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marL="101600" indent="0">
              <a:buNone/>
            </a:pPr>
            <a:r>
              <a:rPr lang="en-GB" sz="1500" i="0" dirty="0">
                <a:solidFill>
                  <a:schemeClr val="accent1"/>
                </a:solidFill>
                <a:effectLst/>
                <a:latin typeface="Fira Sans" panose="020B0604020202020204" charset="0"/>
              </a:rPr>
              <a:t>We have created </a:t>
            </a:r>
            <a:r>
              <a:rPr lang="en-GB" sz="1500" b="0" i="0" dirty="0">
                <a:solidFill>
                  <a:schemeClr val="accent1"/>
                </a:solidFill>
                <a:effectLst/>
                <a:latin typeface="Fira Sans" panose="020B0604020202020204" charset="0"/>
              </a:rPr>
              <a:t>a complete solution for all people looking for the nearest vaccine centre to handling the crowd at the vaccination centres. The system created includes a wide variety of advanced features such as:-</a:t>
            </a:r>
          </a:p>
          <a:p>
            <a:endParaRPr lang="en-GB" sz="1500" b="0" i="0" dirty="0">
              <a:solidFill>
                <a:schemeClr val="accent1"/>
              </a:solidFill>
              <a:effectLst/>
              <a:latin typeface="Fira Sans" panose="020B0604020202020204" charset="0"/>
            </a:endParaRPr>
          </a:p>
          <a:p>
            <a:r>
              <a:rPr lang="en-GB" sz="1500" b="0" i="0" u="sng" dirty="0">
                <a:solidFill>
                  <a:schemeClr val="accent1"/>
                </a:solidFill>
                <a:effectLst/>
                <a:latin typeface="Fira Sans" panose="020B0604020202020204" charset="0"/>
              </a:rPr>
              <a:t>Live Geo-Location-based Tracking: </a:t>
            </a:r>
            <a:r>
              <a:rPr lang="en-GB" sz="1500" b="0" i="0" dirty="0">
                <a:solidFill>
                  <a:schemeClr val="accent1"/>
                </a:solidFill>
                <a:effectLst/>
                <a:latin typeface="Fira Sans" panose="020B0604020202020204" charset="0"/>
              </a:rPr>
              <a:t>To help find the nearest vaccination centre for the person. </a:t>
            </a:r>
          </a:p>
          <a:p>
            <a:r>
              <a:rPr lang="en-GB" sz="1500" b="0" i="0" u="sng" dirty="0">
                <a:solidFill>
                  <a:schemeClr val="accent1"/>
                </a:solidFill>
                <a:effectLst/>
                <a:latin typeface="Fira Sans" panose="020B0604020202020204" charset="0"/>
              </a:rPr>
              <a:t>Inbuilt video calling functionality/Medical Assistance: </a:t>
            </a:r>
            <a:r>
              <a:rPr lang="en-GB" sz="1500" b="0" i="0" dirty="0">
                <a:solidFill>
                  <a:schemeClr val="accent1"/>
                </a:solidFill>
                <a:effectLst/>
                <a:latin typeface="Fira Sans" panose="020B0604020202020204" charset="0"/>
              </a:rPr>
              <a:t>To facilitate faster communication between the authorities and the people we have included video calling to ensure faster resolution of queries. </a:t>
            </a:r>
          </a:p>
          <a:p>
            <a:r>
              <a:rPr lang="en-GB" sz="1500" b="0" i="0" u="sng" dirty="0">
                <a:solidFill>
                  <a:schemeClr val="accent1"/>
                </a:solidFill>
                <a:effectLst/>
                <a:latin typeface="Fira Sans" panose="020B0604020202020204" charset="0"/>
              </a:rPr>
              <a:t>Covid-19 detection using X-ray: </a:t>
            </a:r>
            <a:r>
              <a:rPr lang="en-GB" sz="1500" b="0" i="0" dirty="0">
                <a:solidFill>
                  <a:schemeClr val="accent1"/>
                </a:solidFill>
                <a:effectLst/>
                <a:latin typeface="Fira Sans" panose="020B0604020202020204" charset="0"/>
              </a:rPr>
              <a:t>Leveraging computer vision and deep learning we have created a system to help detect covid-19. </a:t>
            </a:r>
          </a:p>
          <a:p>
            <a:r>
              <a:rPr lang="en-GB" sz="1500" b="0" i="0" u="sng" dirty="0">
                <a:solidFill>
                  <a:schemeClr val="accent1"/>
                </a:solidFill>
                <a:effectLst/>
                <a:latin typeface="Fira Sans" panose="020B0604020202020204" charset="0"/>
              </a:rPr>
              <a:t>Chatbot:</a:t>
            </a:r>
            <a:r>
              <a:rPr lang="en-GB" sz="1500" b="0" i="0" dirty="0">
                <a:solidFill>
                  <a:schemeClr val="accent1"/>
                </a:solidFill>
                <a:effectLst/>
                <a:latin typeface="Fira Sans" panose="020B0604020202020204" charset="0"/>
              </a:rPr>
              <a:t> Used for faster resolution of general queries or questions of people. </a:t>
            </a:r>
          </a:p>
          <a:p>
            <a:r>
              <a:rPr lang="en-GB" sz="1500" b="0" i="0" u="sng" dirty="0">
                <a:solidFill>
                  <a:schemeClr val="accent1"/>
                </a:solidFill>
                <a:effectLst/>
                <a:latin typeface="Fira Sans" panose="020B0604020202020204" charset="0"/>
              </a:rPr>
              <a:t>CCTV Surveillance application</a:t>
            </a:r>
            <a:r>
              <a:rPr lang="en-GB" sz="1500" u="sng" dirty="0">
                <a:solidFill>
                  <a:schemeClr val="accent1"/>
                </a:solidFill>
                <a:latin typeface="Fira Sans" panose="020B0604020202020204" charset="0"/>
              </a:rPr>
              <a:t>:</a:t>
            </a:r>
            <a:r>
              <a:rPr lang="en-GB" sz="1500" b="0" i="0" dirty="0">
                <a:solidFill>
                  <a:schemeClr val="accent1"/>
                </a:solidFill>
                <a:effectLst/>
                <a:latin typeface="Fira Sans" panose="020B0604020202020204" charset="0"/>
              </a:rPr>
              <a:t> Created to help the authorities in maintaining social distancing norms among the people.</a:t>
            </a:r>
          </a:p>
          <a:p>
            <a:pPr marL="0" indent="0">
              <a:buFont typeface="Fira Sans Light"/>
              <a:buNone/>
            </a:pPr>
            <a:endParaRPr lang="en-GB" sz="1200"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8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Technologies Stacks</a:t>
            </a:r>
            <a:endParaRPr dirty="0"/>
          </a:p>
        </p:txBody>
      </p:sp>
      <p:sp>
        <p:nvSpPr>
          <p:cNvPr id="376" name="Google Shape;376;p3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377" name="Google Shape;377;p38"/>
          <p:cNvSpPr/>
          <p:nvPr/>
        </p:nvSpPr>
        <p:spPr>
          <a:xfrm>
            <a:off x="6918709" y="2755950"/>
            <a:ext cx="735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8" name="Google Shape;378;p38"/>
          <p:cNvSpPr/>
          <p:nvPr/>
        </p:nvSpPr>
        <p:spPr>
          <a:xfrm>
            <a:off x="6328301" y="2755950"/>
            <a:ext cx="735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9" name="Google Shape;379;p38"/>
          <p:cNvSpPr/>
          <p:nvPr/>
        </p:nvSpPr>
        <p:spPr>
          <a:xfrm>
            <a:off x="5737893" y="2755950"/>
            <a:ext cx="735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0" name="Google Shape;380;p38"/>
          <p:cNvSpPr/>
          <p:nvPr/>
        </p:nvSpPr>
        <p:spPr>
          <a:xfrm>
            <a:off x="5147485" y="2755950"/>
            <a:ext cx="735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1" name="Google Shape;381;p38"/>
          <p:cNvSpPr/>
          <p:nvPr/>
        </p:nvSpPr>
        <p:spPr>
          <a:xfrm>
            <a:off x="4557077" y="2755950"/>
            <a:ext cx="735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2" name="Google Shape;382;p38"/>
          <p:cNvSpPr/>
          <p:nvPr/>
        </p:nvSpPr>
        <p:spPr>
          <a:xfrm>
            <a:off x="3966669" y="2755950"/>
            <a:ext cx="735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3" name="Google Shape;383;p38"/>
          <p:cNvSpPr/>
          <p:nvPr/>
        </p:nvSpPr>
        <p:spPr>
          <a:xfrm>
            <a:off x="3376260" y="2755950"/>
            <a:ext cx="735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4" name="Google Shape;384;p38"/>
          <p:cNvSpPr/>
          <p:nvPr/>
        </p:nvSpPr>
        <p:spPr>
          <a:xfrm>
            <a:off x="2785852" y="2755950"/>
            <a:ext cx="735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5" name="Google Shape;385;p38"/>
          <p:cNvSpPr/>
          <p:nvPr/>
        </p:nvSpPr>
        <p:spPr>
          <a:xfrm>
            <a:off x="2195444" y="2755950"/>
            <a:ext cx="735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6" name="Google Shape;386;p38"/>
          <p:cNvSpPr/>
          <p:nvPr/>
        </p:nvSpPr>
        <p:spPr>
          <a:xfrm>
            <a:off x="1605036" y="2755950"/>
            <a:ext cx="735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7" name="Google Shape;387;p38"/>
          <p:cNvSpPr/>
          <p:nvPr/>
        </p:nvSpPr>
        <p:spPr>
          <a:xfrm>
            <a:off x="1004977" y="2755950"/>
            <a:ext cx="735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8" name="Google Shape;388;p38"/>
          <p:cNvSpPr/>
          <p:nvPr/>
        </p:nvSpPr>
        <p:spPr>
          <a:xfrm>
            <a:off x="424220" y="2755950"/>
            <a:ext cx="735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9" name="Google Shape;389;p38"/>
          <p:cNvSpPr/>
          <p:nvPr/>
        </p:nvSpPr>
        <p:spPr>
          <a:xfrm>
            <a:off x="0" y="2755950"/>
            <a:ext cx="5700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390" name="Google Shape;390;p38"/>
          <p:cNvCxnSpPr>
            <a:cxnSpLocks/>
          </p:cNvCxnSpPr>
          <p:nvPr/>
        </p:nvCxnSpPr>
        <p:spPr>
          <a:xfrm rot="10800000">
            <a:off x="68775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91" name="Google Shape;391;p38"/>
          <p:cNvSpPr txBox="1"/>
          <p:nvPr/>
        </p:nvSpPr>
        <p:spPr>
          <a:xfrm>
            <a:off x="651066" y="1727200"/>
            <a:ext cx="1117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TENSORFLOW</a:t>
            </a:r>
            <a:endParaRPr sz="105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392" name="Google Shape;392;p38"/>
          <p:cNvCxnSpPr>
            <a:cxnSpLocks/>
          </p:cNvCxnSpPr>
          <p:nvPr/>
        </p:nvCxnSpPr>
        <p:spPr>
          <a:xfrm rot="10800000">
            <a:off x="1869529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93" name="Google Shape;393;p38"/>
          <p:cNvSpPr txBox="1"/>
          <p:nvPr/>
        </p:nvSpPr>
        <p:spPr>
          <a:xfrm>
            <a:off x="1834184" y="1727200"/>
            <a:ext cx="1117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WEBRTC</a:t>
            </a:r>
            <a:endParaRPr sz="105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394" name="Google Shape;394;p38"/>
          <p:cNvCxnSpPr>
            <a:cxnSpLocks/>
          </p:cNvCxnSpPr>
          <p:nvPr/>
        </p:nvCxnSpPr>
        <p:spPr>
          <a:xfrm rot="10800000">
            <a:off x="3051299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95" name="Google Shape;395;p38"/>
          <p:cNvSpPr txBox="1"/>
          <p:nvPr/>
        </p:nvSpPr>
        <p:spPr>
          <a:xfrm>
            <a:off x="3017302" y="1727200"/>
            <a:ext cx="1117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MAPMYINDIA API</a:t>
            </a:r>
            <a:endParaRPr sz="105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396" name="Google Shape;396;p38"/>
          <p:cNvCxnSpPr>
            <a:cxnSpLocks/>
          </p:cNvCxnSpPr>
          <p:nvPr/>
        </p:nvCxnSpPr>
        <p:spPr>
          <a:xfrm rot="10800000">
            <a:off x="4233070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97" name="Google Shape;397;p38"/>
          <p:cNvSpPr txBox="1"/>
          <p:nvPr/>
        </p:nvSpPr>
        <p:spPr>
          <a:xfrm>
            <a:off x="4200421" y="1727200"/>
            <a:ext cx="1117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HTML</a:t>
            </a:r>
            <a:endParaRPr sz="105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398" name="Google Shape;398;p38"/>
          <p:cNvCxnSpPr>
            <a:cxnSpLocks/>
          </p:cNvCxnSpPr>
          <p:nvPr/>
        </p:nvCxnSpPr>
        <p:spPr>
          <a:xfrm rot="10800000">
            <a:off x="5414840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99" name="Google Shape;399;p38"/>
          <p:cNvSpPr txBox="1"/>
          <p:nvPr/>
        </p:nvSpPr>
        <p:spPr>
          <a:xfrm>
            <a:off x="5383539" y="1727200"/>
            <a:ext cx="1117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NODE JS</a:t>
            </a:r>
            <a:endParaRPr sz="105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400" name="Google Shape;400;p38"/>
          <p:cNvCxnSpPr>
            <a:cxnSpLocks/>
          </p:cNvCxnSpPr>
          <p:nvPr/>
        </p:nvCxnSpPr>
        <p:spPr>
          <a:xfrm rot="10800000">
            <a:off x="6596610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1" name="Google Shape;401;p38"/>
          <p:cNvSpPr txBox="1"/>
          <p:nvPr/>
        </p:nvSpPr>
        <p:spPr>
          <a:xfrm>
            <a:off x="6566657" y="1727200"/>
            <a:ext cx="1117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BOOTSTRAP</a:t>
            </a:r>
            <a:endParaRPr sz="105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402" name="Google Shape;402;p38"/>
          <p:cNvCxnSpPr>
            <a:cxnSpLocks/>
          </p:cNvCxnSpPr>
          <p:nvPr/>
        </p:nvCxnSpPr>
        <p:spPr>
          <a:xfrm rot="10800000">
            <a:off x="1287719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3" name="Google Shape;403;p38"/>
          <p:cNvSpPr txBox="1"/>
          <p:nvPr/>
        </p:nvSpPr>
        <p:spPr>
          <a:xfrm>
            <a:off x="1224984" y="3648150"/>
            <a:ext cx="1117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MACHINE LEARNING</a:t>
            </a:r>
            <a:endParaRPr sz="105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404" name="Google Shape;404;p38"/>
          <p:cNvCxnSpPr>
            <a:cxnSpLocks/>
          </p:cNvCxnSpPr>
          <p:nvPr/>
        </p:nvCxnSpPr>
        <p:spPr>
          <a:xfrm rot="10800000">
            <a:off x="2469489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5" name="Google Shape;405;p38"/>
          <p:cNvSpPr txBox="1"/>
          <p:nvPr/>
        </p:nvSpPr>
        <p:spPr>
          <a:xfrm>
            <a:off x="2414948" y="3648150"/>
            <a:ext cx="1117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WEB SOCKET</a:t>
            </a:r>
            <a:endParaRPr sz="105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406" name="Google Shape;406;p38"/>
          <p:cNvCxnSpPr>
            <a:cxnSpLocks/>
          </p:cNvCxnSpPr>
          <p:nvPr/>
        </p:nvCxnSpPr>
        <p:spPr>
          <a:xfrm rot="10800000">
            <a:off x="3651260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7" name="Google Shape;407;p38"/>
          <p:cNvSpPr txBox="1"/>
          <p:nvPr/>
        </p:nvSpPr>
        <p:spPr>
          <a:xfrm>
            <a:off x="3604912" y="3648150"/>
            <a:ext cx="1117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DIALOGFLOW</a:t>
            </a:r>
            <a:endParaRPr sz="105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408" name="Google Shape;408;p38"/>
          <p:cNvCxnSpPr>
            <a:cxnSpLocks/>
          </p:cNvCxnSpPr>
          <p:nvPr/>
        </p:nvCxnSpPr>
        <p:spPr>
          <a:xfrm rot="10800000">
            <a:off x="4833030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9" name="Google Shape;409;p38"/>
          <p:cNvSpPr txBox="1"/>
          <p:nvPr/>
        </p:nvSpPr>
        <p:spPr>
          <a:xfrm>
            <a:off x="4794877" y="3648150"/>
            <a:ext cx="1117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CSS</a:t>
            </a:r>
            <a:endParaRPr sz="105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410" name="Google Shape;410;p38"/>
          <p:cNvCxnSpPr>
            <a:cxnSpLocks/>
          </p:cNvCxnSpPr>
          <p:nvPr/>
        </p:nvCxnSpPr>
        <p:spPr>
          <a:xfrm rot="10800000">
            <a:off x="6014801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1" name="Google Shape;411;p38"/>
          <p:cNvSpPr txBox="1"/>
          <p:nvPr/>
        </p:nvSpPr>
        <p:spPr>
          <a:xfrm>
            <a:off x="5984841" y="3648150"/>
            <a:ext cx="1117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PYTHON</a:t>
            </a:r>
            <a:endParaRPr sz="105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412" name="Google Shape;412;p38"/>
          <p:cNvCxnSpPr>
            <a:cxnSpLocks/>
          </p:cNvCxnSpPr>
          <p:nvPr/>
        </p:nvCxnSpPr>
        <p:spPr>
          <a:xfrm rot="10800000">
            <a:off x="7196571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3" name="Google Shape;413;p38"/>
          <p:cNvSpPr txBox="1"/>
          <p:nvPr/>
        </p:nvSpPr>
        <p:spPr>
          <a:xfrm>
            <a:off x="7162772" y="3648150"/>
            <a:ext cx="925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JAVASCRIPT</a:t>
            </a:r>
            <a:endParaRPr sz="105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lonso template">
  <a:themeElements>
    <a:clrScheme name="Custom 347">
      <a:dk1>
        <a:srgbClr val="410433"/>
      </a:dk1>
      <a:lt1>
        <a:srgbClr val="FFFFFF"/>
      </a:lt1>
      <a:dk2>
        <a:srgbClr val="9C9194"/>
      </a:dk2>
      <a:lt2>
        <a:srgbClr val="EBE7E4"/>
      </a:lt2>
      <a:accent1>
        <a:srgbClr val="77063F"/>
      </a:accent1>
      <a:accent2>
        <a:srgbClr val="AC0C5C"/>
      </a:accent2>
      <a:accent3>
        <a:srgbClr val="C7284F"/>
      </a:accent3>
      <a:accent4>
        <a:srgbClr val="FF7154"/>
      </a:accent4>
      <a:accent5>
        <a:srgbClr val="FF963C"/>
      </a:accent5>
      <a:accent6>
        <a:srgbClr val="FAC12B"/>
      </a:accent6>
      <a:hlink>
        <a:srgbClr val="77063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607</Words>
  <Application>Microsoft Office PowerPoint</Application>
  <PresentationFormat>On-screen Show (16:9)</PresentationFormat>
  <Paragraphs>88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Roboto Condensed</vt:lpstr>
      <vt:lpstr>Fira Sans</vt:lpstr>
      <vt:lpstr>Calibri</vt:lpstr>
      <vt:lpstr>Cambria Math</vt:lpstr>
      <vt:lpstr>Fira Sans Medium</vt:lpstr>
      <vt:lpstr>Fira Sans Light</vt:lpstr>
      <vt:lpstr>Fira Sans;600</vt:lpstr>
      <vt:lpstr>Fira Sans SemiBold</vt:lpstr>
      <vt:lpstr>Arial</vt:lpstr>
      <vt:lpstr>Alonso template</vt:lpstr>
      <vt:lpstr>KAVACH</vt:lpstr>
      <vt:lpstr>PowerPoint Presentation</vt:lpstr>
      <vt:lpstr>Team Pakshi</vt:lpstr>
      <vt:lpstr>PROBLEM…</vt:lpstr>
      <vt:lpstr>PowerPoint Presentation</vt:lpstr>
      <vt:lpstr>KAVACH</vt:lpstr>
      <vt:lpstr>KAVACH</vt:lpstr>
      <vt:lpstr>KAVACH</vt:lpstr>
      <vt:lpstr>Technologies Stacks</vt:lpstr>
      <vt:lpstr>IMAPACT OF KAVACH</vt:lpstr>
      <vt:lpstr>FUTURE SCOPE</vt:lpstr>
      <vt:lpstr>Thank You!!!!</vt:lpstr>
      <vt:lpstr>THANK YOU!!!!</vt:lpstr>
      <vt:lpstr>PowerPoint Presentation</vt:lpstr>
      <vt:lpstr>Diagrams and infographics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KAVACH</dc:title>
  <dc:creator>Pooja Aggarwal</dc:creator>
  <cp:lastModifiedBy>Pooja Aggarwal</cp:lastModifiedBy>
  <cp:revision>14</cp:revision>
  <dcterms:modified xsi:type="dcterms:W3CDTF">2021-05-30T05:07:06Z</dcterms:modified>
</cp:coreProperties>
</file>